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charts/style2.xml" ContentType="application/vnd.ms-office.chart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charts/colors2.xml" ContentType="application/vnd.ms-office.chartcolorstyle+xml"/>
  <Override PartName="/ppt/charts/colors3.xml" ContentType="application/vnd.ms-office.chartcolorstyl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charts/colors1.xml" ContentType="application/vnd.ms-office.chartcolorstyle+xml"/>
  <Override PartName="/ppt/slideLayouts/slideLayout10.xml" ContentType="application/vnd.openxmlformats-officedocument.presentationml.slideLayout+xml"/>
  <Default Extension="xlsx" ContentType="application/vnd.openxmlformats-officedocument.spreadsheetml.sheet"/>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charts/style3.xml" ContentType="application/vnd.ms-office.chartstyl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charts/style1.xml" ContentType="application/vnd.ms-office.chart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61" r:id="rId2"/>
    <p:sldId id="272" r:id="rId3"/>
    <p:sldId id="274" r:id="rId4"/>
    <p:sldId id="275" r:id="rId5"/>
    <p:sldId id="276" r:id="rId6"/>
    <p:sldId id="279" r:id="rId7"/>
    <p:sldId id="278" r:id="rId8"/>
    <p:sldId id="277" r:id="rId9"/>
    <p:sldId id="280" r:id="rId10"/>
    <p:sldId id="281" r:id="rId11"/>
    <p:sldId id="273" r:id="rId12"/>
    <p:sldId id="260" r:id="rId13"/>
    <p:sldId id="259" r:id="rId14"/>
    <p:sldId id="269" r:id="rId15"/>
    <p:sldId id="270" r:id="rId16"/>
    <p:sldId id="271" r:id="rId17"/>
    <p:sldId id="258" r:id="rId18"/>
    <p:sldId id="257" r:id="rId19"/>
    <p:sldId id="266" r:id="rId20"/>
    <p:sldId id="267" r:id="rId21"/>
    <p:sldId id="268" r:id="rId22"/>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40" autoAdjust="0"/>
    <p:restoredTop sz="94660" autoAdjust="0"/>
  </p:normalViewPr>
  <p:slideViewPr>
    <p:cSldViewPr snapToGrid="0">
      <p:cViewPr varScale="1">
        <p:scale>
          <a:sx n="48" d="100"/>
          <a:sy n="48" d="100"/>
        </p:scale>
        <p:origin x="-126" y="-672"/>
      </p:cViewPr>
      <p:guideLst>
        <p:guide orient="horz" pos="2160"/>
        <p:guide pos="3840"/>
      </p:guideLst>
    </p:cSldViewPr>
  </p:slideViewPr>
  <p:outlineViewPr>
    <p:cViewPr>
      <p:scale>
        <a:sx n="33" d="100"/>
        <a:sy n="33" d="100"/>
      </p:scale>
      <p:origin x="0" y="10122"/>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package" Target="../embeddings/Foglio_di_lavoro_di_Microsoft_Office_Excel1.xlsx"/></Relationships>
</file>

<file path=ppt/charts/_rels/chart2.xml.rels><?xml version="1.0" encoding="UTF-8" standalone="yes"?>
<Relationships xmlns="http://schemas.openxmlformats.org/package/2006/relationships"><Relationship Id="rId3" Type="http://schemas.microsoft.com/office/2011/relationships/chartColorStyle" Target="colors2.xml"/><Relationship Id="rId2" Type="http://schemas.microsoft.com/office/2011/relationships/chartStyle" Target="style2.xml"/><Relationship Id="rId1" Type="http://schemas.openxmlformats.org/officeDocument/2006/relationships/package" Target="../embeddings/Foglio_di_lavoro_di_Microsoft_Office_Excel2.xlsx"/></Relationships>
</file>

<file path=ppt/charts/_rels/chart3.xml.rels><?xml version="1.0" encoding="UTF-8" standalone="yes"?>
<Relationships xmlns="http://schemas.openxmlformats.org/package/2006/relationships"><Relationship Id="rId3" Type="http://schemas.microsoft.com/office/2011/relationships/chartColorStyle" Target="colors3.xml"/><Relationship Id="rId2" Type="http://schemas.microsoft.com/office/2011/relationships/chartStyle" Target="style3.xml"/><Relationship Id="rId1" Type="http://schemas.openxmlformats.org/officeDocument/2006/relationships/package" Target="../embeddings/Foglio_di_lavoro_di_Microsoft_Office_Excel3.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it-IT"/>
  <c:chart>
    <c:title>
      <c:tx>
        <c:rich>
          <a:bodyPr rot="0" spcFirstLastPara="0" vertOverflow="ellipsis" vert="horz" wrap="square" anchor="ctr" anchorCtr="1"/>
          <a:lstStyle/>
          <a:p>
            <a:pPr defTabSz="914400">
              <a:defRPr lang="en-US" sz="1800" b="0" i="0" u="none" strike="noStrike" kern="1200" spc="0" baseline="0">
                <a:solidFill>
                  <a:schemeClr val="tx1">
                    <a:lumMod val="65000"/>
                    <a:lumOff val="35000"/>
                  </a:schemeClr>
                </a:solidFill>
                <a:latin typeface="+mn-lt"/>
                <a:ea typeface="+mn-ea"/>
                <a:cs typeface="+mn-cs"/>
              </a:defRPr>
            </a:pPr>
            <a:r>
              <a:rPr lang="it-IT" altLang="en-US" sz="1800"/>
              <a:t>2014</a:t>
            </a:r>
          </a:p>
        </c:rich>
      </c:tx>
      <c:layout/>
      <c:spPr>
        <a:noFill/>
        <a:ln>
          <a:noFill/>
        </a:ln>
        <a:effectLst/>
      </c:spPr>
    </c:title>
    <c:plotArea>
      <c:layout/>
      <c:pieChart>
        <c:varyColors val="1"/>
        <c:ser>
          <c:idx val="0"/>
          <c:order val="0"/>
          <c:tx>
            <c:strRef>
              <c:f>Sheet1!$B$1</c:f>
              <c:strCache>
                <c:ptCount val="1"/>
                <c:pt idx="0">
                  <c:v>Sales</c:v>
                </c:pt>
              </c:strCache>
            </c:strRef>
          </c:tx>
          <c:dPt>
            <c:idx val="0"/>
            <c:spPr>
              <a:solidFill>
                <a:schemeClr val="accent1"/>
              </a:solidFill>
              <a:ln w="19050">
                <a:solidFill>
                  <a:schemeClr val="lt1"/>
                </a:solidFill>
              </a:ln>
              <a:effectLst/>
            </c:spPr>
          </c:dPt>
          <c:dPt>
            <c:idx val="1"/>
            <c:spPr>
              <a:solidFill>
                <a:schemeClr val="accent2"/>
              </a:solidFill>
              <a:ln w="19050">
                <a:solidFill>
                  <a:schemeClr val="lt1"/>
                </a:solidFill>
              </a:ln>
              <a:effectLst/>
            </c:spPr>
          </c:dPt>
          <c:dLbls>
            <c:dLbl>
              <c:idx val="0"/>
              <c:layout>
                <c:manualLayout>
                  <c:x val="-2.3251149690414898E-2"/>
                  <c:y val="-0.12348773082078149"/>
                </c:manualLayout>
              </c:layout>
              <c:tx>
                <c:rich>
                  <a:bodyPr/>
                  <a:lstStyle/>
                  <a:p>
                    <a:r>
                      <a:rPr sz="2000"/>
                      <a:t>1712</a:t>
                    </a:r>
                  </a:p>
                </c:rich>
              </c:tx>
              <c:dLblPos val="bestFit"/>
              <c:showVal val="1"/>
              <c:extLst>
                <c:ext xmlns:c15="http://schemas.microsoft.com/office/drawing/2012/chart" uri="{CE6537A1-D6FC-4f65-9D91-7224C49458BB}">
                  <c15:layout/>
                </c:ext>
              </c:extLst>
            </c:dLbl>
            <c:dLbl>
              <c:idx val="1"/>
              <c:layout>
                <c:manualLayout>
                  <c:x val="-0.16537549407114621"/>
                  <c:y val="-0.11623318385650215"/>
                </c:manualLayout>
              </c:layout>
              <c:dLblPos val="bestFit"/>
              <c:showVal val="1"/>
              <c:extLst>
                <c:ext xmlns:c15="http://schemas.microsoft.com/office/drawing/2012/chart" uri="{CE6537A1-D6FC-4f65-9D91-7224C49458BB}">
                  <c15:layout/>
                </c:ext>
              </c:extLst>
            </c:dLbl>
            <c:delete val="1"/>
            <c:spPr>
              <a:noFill/>
              <a:ln>
                <a:noFill/>
              </a:ln>
              <a:effectLst/>
            </c:spPr>
            <c:txPr>
              <a:bodyPr rot="0" spcFirstLastPara="0" vertOverflow="ellipsis" vert="horz" wrap="square" lIns="38100" tIns="19050" rIns="38100" bIns="19050" anchor="ctr" anchorCtr="1"/>
              <a:lstStyle/>
              <a:p>
                <a:pPr>
                  <a:defRPr lang="en-US" sz="2000" b="0" i="0" u="none" strike="noStrike" kern="1200" baseline="0">
                    <a:solidFill>
                      <a:schemeClr val="tx1">
                        <a:lumMod val="75000"/>
                        <a:lumOff val="25000"/>
                      </a:schemeClr>
                    </a:solidFill>
                    <a:latin typeface="+mn-lt"/>
                    <a:ea typeface="+mn-ea"/>
                    <a:cs typeface="+mn-cs"/>
                  </a:defRPr>
                </a:pPr>
                <a:endParaRPr lang="it-IT"/>
              </a:p>
            </c:txPr>
            <c:dLblPos val="bestFit"/>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Consultorio</c:v>
                </c:pt>
                <c:pt idx="1">
                  <c:v>Altro</c:v>
                </c:pt>
              </c:strCache>
            </c:strRef>
          </c:cat>
          <c:val>
            <c:numRef>
              <c:f>Sheet1!$B$2:$B$3</c:f>
              <c:numCache>
                <c:formatCode>General</c:formatCode>
                <c:ptCount val="2"/>
                <c:pt idx="0">
                  <c:v>1712</c:v>
                </c:pt>
                <c:pt idx="1">
                  <c:v>1784</c:v>
                </c:pt>
              </c:numCache>
            </c:numRef>
          </c:val>
        </c:ser>
        <c:firstSliceAng val="0"/>
      </c:pieChart>
      <c:spPr>
        <a:noFill/>
        <a:ln>
          <a:noFill/>
        </a:ln>
        <a:effectLst/>
      </c:spPr>
    </c:plotArea>
    <c:legend>
      <c:legendPos val="b"/>
      <c:legendEntry>
        <c:idx val="0"/>
        <c:txPr>
          <a:bodyPr rot="0" spcFirstLastPara="0" vertOverflow="ellipsis" vert="horz" wrap="square" anchor="ctr" anchorCtr="1"/>
          <a:lstStyle/>
          <a:p>
            <a:pPr>
              <a:defRPr lang="en-US" sz="2000" b="0" i="0" u="none" strike="noStrike" kern="1200" baseline="0">
                <a:solidFill>
                  <a:schemeClr val="tx1">
                    <a:lumMod val="65000"/>
                    <a:lumOff val="35000"/>
                  </a:schemeClr>
                </a:solidFill>
                <a:latin typeface="+mn-lt"/>
                <a:ea typeface="+mn-ea"/>
                <a:cs typeface="+mn-cs"/>
              </a:defRPr>
            </a:pPr>
            <a:endParaRPr lang="it-IT"/>
          </a:p>
        </c:txPr>
      </c:legendEntry>
      <c:legendEntry>
        <c:idx val="1"/>
        <c:txPr>
          <a:bodyPr rot="0" spcFirstLastPara="0" vertOverflow="ellipsis" vert="horz" wrap="square" anchor="ctr" anchorCtr="1"/>
          <a:lstStyle/>
          <a:p>
            <a:pPr>
              <a:defRPr lang="en-US" sz="2000" b="0" i="0" u="none" strike="noStrike" kern="1200" baseline="0">
                <a:solidFill>
                  <a:schemeClr val="tx1">
                    <a:lumMod val="65000"/>
                    <a:lumOff val="35000"/>
                  </a:schemeClr>
                </a:solidFill>
                <a:latin typeface="+mn-lt"/>
                <a:ea typeface="+mn-ea"/>
                <a:cs typeface="+mn-cs"/>
              </a:defRPr>
            </a:pPr>
            <a:endParaRPr lang="it-IT"/>
          </a:p>
        </c:txPr>
      </c:legendEntry>
      <c:layout/>
      <c:spPr>
        <a:noFill/>
        <a:ln>
          <a:noFill/>
        </a:ln>
        <a:effectLst/>
      </c:spPr>
      <c:txPr>
        <a:bodyPr rot="0" spcFirstLastPara="0" vertOverflow="ellipsis" vert="horz" wrap="square" anchor="ctr" anchorCtr="1"/>
        <a:lstStyle/>
        <a:p>
          <a:pPr>
            <a:defRPr lang="en-US" sz="2000" b="0" i="0" u="none" strike="noStrike" kern="1200" baseline="0">
              <a:solidFill>
                <a:schemeClr val="tx1">
                  <a:lumMod val="65000"/>
                  <a:lumOff val="35000"/>
                </a:schemeClr>
              </a:solidFill>
              <a:latin typeface="+mn-lt"/>
              <a:ea typeface="+mn-ea"/>
              <a:cs typeface="+mn-cs"/>
            </a:defRPr>
          </a:pPr>
          <a:endParaRPr lang="it-IT"/>
        </a:p>
      </c:txPr>
    </c:legend>
    <c:plotVisOnly val="1"/>
    <c:dispBlanksAs val="zero"/>
  </c:chart>
  <c:spPr>
    <a:noFill/>
    <a:ln>
      <a:noFill/>
    </a:ln>
    <a:effectLst/>
  </c:spPr>
  <c:txPr>
    <a:bodyPr/>
    <a:lstStyle/>
    <a:p>
      <a:pPr>
        <a:defRPr lang="en-US"/>
      </a:pPr>
      <a:endParaRPr lang="it-IT"/>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it-IT"/>
  <c:chart>
    <c:title>
      <c:tx>
        <c:rich>
          <a:bodyPr rot="0" spcFirstLastPara="0" vertOverflow="ellipsis" vert="horz" wrap="square" anchor="ctr" anchorCtr="1"/>
          <a:lstStyle/>
          <a:p>
            <a:pPr defTabSz="914400">
              <a:defRPr lang="en-US" sz="1920" b="0" i="0" u="none" strike="noStrike" kern="1200" spc="0" baseline="0">
                <a:solidFill>
                  <a:schemeClr val="tx1">
                    <a:lumMod val="65000"/>
                    <a:lumOff val="35000"/>
                  </a:schemeClr>
                </a:solidFill>
                <a:latin typeface="+mn-lt"/>
                <a:ea typeface="+mn-ea"/>
                <a:cs typeface="+mn-cs"/>
              </a:defRPr>
            </a:pPr>
            <a:r>
              <a:rPr lang="it-IT" altLang="en-US" sz="1920"/>
              <a:t>2015</a:t>
            </a:r>
          </a:p>
        </c:rich>
      </c:tx>
      <c:layout/>
      <c:spPr>
        <a:noFill/>
        <a:ln>
          <a:noFill/>
        </a:ln>
        <a:effectLst/>
      </c:spPr>
    </c:title>
    <c:plotArea>
      <c:layout>
        <c:manualLayout>
          <c:layoutTarget val="inner"/>
          <c:xMode val="edge"/>
          <c:yMode val="edge"/>
          <c:x val="0.19852336448598101"/>
          <c:y val="0.1563157894736841"/>
          <c:w val="0.56681619937694627"/>
          <c:h val="0.63841403508771899"/>
        </c:manualLayout>
      </c:layout>
      <c:pieChart>
        <c:varyColors val="1"/>
        <c:ser>
          <c:idx val="0"/>
          <c:order val="0"/>
          <c:tx>
            <c:strRef>
              <c:f>Sheet1!$B$1</c:f>
              <c:strCache>
                <c:ptCount val="1"/>
                <c:pt idx="0">
                  <c:v>Sales</c:v>
                </c:pt>
              </c:strCache>
            </c:strRef>
          </c:tx>
          <c:dPt>
            <c:idx val="0"/>
            <c:spPr>
              <a:solidFill>
                <a:schemeClr val="accent1"/>
              </a:solidFill>
              <a:ln w="19050">
                <a:solidFill>
                  <a:schemeClr val="lt1"/>
                </a:solidFill>
              </a:ln>
              <a:effectLst/>
            </c:spPr>
          </c:dPt>
          <c:dPt>
            <c:idx val="1"/>
            <c:spPr>
              <a:solidFill>
                <a:schemeClr val="accent2"/>
              </a:solidFill>
              <a:ln w="19050">
                <a:solidFill>
                  <a:schemeClr val="lt1"/>
                </a:solidFill>
              </a:ln>
              <a:effectLst/>
            </c:spPr>
          </c:dPt>
          <c:dLbls>
            <c:dLbl>
              <c:idx val="0"/>
              <c:layout>
                <c:manualLayout>
                  <c:x val="-2.5860622562366625E-2"/>
                  <c:y val="-0.19412128747064508"/>
                </c:manualLayout>
              </c:layout>
              <c:dLblPos val="bestFit"/>
              <c:showVal val="1"/>
              <c:extLst>
                <c:ext xmlns:c15="http://schemas.microsoft.com/office/drawing/2012/chart" uri="{CE6537A1-D6FC-4f65-9D91-7224C49458BB}">
                  <c15:layout/>
                </c:ext>
              </c:extLst>
            </c:dLbl>
            <c:dLbl>
              <c:idx val="1"/>
              <c:layout>
                <c:manualLayout>
                  <c:x val="-0.17444185271576118"/>
                  <c:y val="-0.111806962608215"/>
                </c:manualLayout>
              </c:layout>
              <c:dLblPos val="bestFit"/>
              <c:showVal val="1"/>
              <c:extLst>
                <c:ext xmlns:c15="http://schemas.microsoft.com/office/drawing/2012/chart" uri="{CE6537A1-D6FC-4f65-9D91-7224C49458BB}">
                  <c15:layout/>
                </c:ext>
              </c:extLst>
            </c:dLbl>
            <c:spPr>
              <a:noFill/>
              <a:ln>
                <a:noFill/>
              </a:ln>
              <a:effectLst/>
            </c:spPr>
            <c:txPr>
              <a:bodyPr rot="0" spcFirstLastPara="0" vertOverflow="ellipsis" vert="horz" wrap="square" lIns="38100" tIns="19050" rIns="38100" bIns="19050" anchor="ctr" anchorCtr="1"/>
              <a:lstStyle/>
              <a:p>
                <a:pPr>
                  <a:defRPr lang="en-US" sz="2000" b="0" i="0" u="none" strike="noStrike" kern="1200" baseline="0">
                    <a:solidFill>
                      <a:schemeClr val="tx1">
                        <a:lumMod val="75000"/>
                        <a:lumOff val="25000"/>
                      </a:schemeClr>
                    </a:solidFill>
                    <a:latin typeface="+mn-lt"/>
                    <a:ea typeface="+mn-ea"/>
                    <a:cs typeface="+mn-cs"/>
                  </a:defRPr>
                </a:pPr>
                <a:endParaRPr lang="it-IT"/>
              </a:p>
            </c:txPr>
            <c:dLblPos val="bestFit"/>
            <c:showVal val="1"/>
            <c:showLeaderLines val="1"/>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Consultorio</c:v>
                </c:pt>
                <c:pt idx="1">
                  <c:v>Altro</c:v>
                </c:pt>
              </c:strCache>
            </c:strRef>
          </c:cat>
          <c:val>
            <c:numRef>
              <c:f>Sheet1!$B$2:$B$3</c:f>
              <c:numCache>
                <c:formatCode>General</c:formatCode>
                <c:ptCount val="2"/>
                <c:pt idx="0">
                  <c:v>1633</c:v>
                </c:pt>
                <c:pt idx="1">
                  <c:v>1632</c:v>
                </c:pt>
              </c:numCache>
            </c:numRef>
          </c:val>
        </c:ser>
        <c:dLbls>
          <c:showVal val="1"/>
        </c:dLbls>
        <c:firstSliceAng val="0"/>
      </c:pieChart>
      <c:spPr>
        <a:noFill/>
        <a:ln>
          <a:noFill/>
        </a:ln>
        <a:effectLst/>
      </c:spPr>
    </c:plotArea>
    <c:legend>
      <c:legendPos val="b"/>
      <c:legendEntry>
        <c:idx val="0"/>
        <c:txPr>
          <a:bodyPr rot="0" spcFirstLastPara="0" vertOverflow="ellipsis" vert="horz" wrap="square" anchor="ctr" anchorCtr="1"/>
          <a:lstStyle/>
          <a:p>
            <a:pPr>
              <a:defRPr lang="en-US" sz="2000" b="0" i="0" u="none" strike="noStrike" kern="1200" baseline="0">
                <a:solidFill>
                  <a:schemeClr val="tx1">
                    <a:lumMod val="65000"/>
                    <a:lumOff val="35000"/>
                  </a:schemeClr>
                </a:solidFill>
                <a:latin typeface="+mn-lt"/>
                <a:ea typeface="+mn-ea"/>
                <a:cs typeface="+mn-cs"/>
              </a:defRPr>
            </a:pPr>
            <a:endParaRPr lang="it-IT"/>
          </a:p>
        </c:txPr>
      </c:legendEntry>
      <c:legendEntry>
        <c:idx val="1"/>
        <c:txPr>
          <a:bodyPr rot="0" spcFirstLastPara="0" vertOverflow="ellipsis" vert="horz" wrap="square" anchor="ctr" anchorCtr="1"/>
          <a:lstStyle/>
          <a:p>
            <a:pPr>
              <a:defRPr lang="en-US" sz="2000" b="0" i="0" u="none" strike="noStrike" kern="1200" baseline="0">
                <a:solidFill>
                  <a:schemeClr val="tx1">
                    <a:lumMod val="65000"/>
                    <a:lumOff val="35000"/>
                  </a:schemeClr>
                </a:solidFill>
                <a:latin typeface="+mn-lt"/>
                <a:ea typeface="+mn-ea"/>
                <a:cs typeface="+mn-cs"/>
              </a:defRPr>
            </a:pPr>
            <a:endParaRPr lang="it-IT"/>
          </a:p>
        </c:txPr>
      </c:legendEntry>
      <c:layout/>
      <c:spPr>
        <a:noFill/>
        <a:ln>
          <a:noFill/>
        </a:ln>
        <a:effectLst/>
      </c:spPr>
      <c:txPr>
        <a:bodyPr rot="0" spcFirstLastPara="0" vertOverflow="ellipsis" vert="horz" wrap="square" anchor="ctr" anchorCtr="1"/>
        <a:lstStyle/>
        <a:p>
          <a:pPr>
            <a:defRPr lang="en-US" sz="2000" b="0" i="0" u="none" strike="noStrike" kern="1200" baseline="0">
              <a:solidFill>
                <a:schemeClr val="tx1">
                  <a:lumMod val="65000"/>
                  <a:lumOff val="35000"/>
                </a:schemeClr>
              </a:solidFill>
              <a:latin typeface="+mn-lt"/>
              <a:ea typeface="+mn-ea"/>
              <a:cs typeface="+mn-cs"/>
            </a:defRPr>
          </a:pPr>
          <a:endParaRPr lang="it-IT"/>
        </a:p>
      </c:txPr>
    </c:legend>
    <c:plotVisOnly val="1"/>
    <c:dispBlanksAs val="zero"/>
  </c:chart>
  <c:spPr>
    <a:noFill/>
    <a:ln>
      <a:noFill/>
    </a:ln>
    <a:effectLst/>
  </c:spPr>
  <c:txPr>
    <a:bodyPr/>
    <a:lstStyle/>
    <a:p>
      <a:pPr>
        <a:defRPr lang="en-US" sz="1600"/>
      </a:pPr>
      <a:endParaRPr lang="it-IT"/>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it-IT"/>
  <c:chart>
    <c:title>
      <c:tx>
        <c:rich>
          <a:bodyPr rot="0" spcFirstLastPara="0" vertOverflow="ellipsis" vert="horz" wrap="square" anchor="ctr" anchorCtr="1"/>
          <a:lstStyle/>
          <a:p>
            <a:pPr defTabSz="914400">
              <a:defRPr lang="en-US" sz="1800" b="0" i="0" u="none" strike="noStrike" kern="1200" spc="0" baseline="0">
                <a:solidFill>
                  <a:schemeClr val="tx1">
                    <a:lumMod val="65000"/>
                    <a:lumOff val="35000"/>
                  </a:schemeClr>
                </a:solidFill>
                <a:latin typeface="+mn-lt"/>
                <a:ea typeface="+mn-ea"/>
                <a:cs typeface="+mn-cs"/>
              </a:defRPr>
            </a:pPr>
            <a:r>
              <a:rPr lang="it-IT" altLang="en-US" sz="1800"/>
              <a:t>2016</a:t>
            </a:r>
          </a:p>
        </c:rich>
      </c:tx>
      <c:layout/>
      <c:spPr>
        <a:noFill/>
        <a:ln>
          <a:noFill/>
        </a:ln>
        <a:effectLst/>
      </c:spPr>
    </c:title>
    <c:plotArea>
      <c:layout>
        <c:manualLayout>
          <c:layoutTarget val="inner"/>
          <c:xMode val="edge"/>
          <c:yMode val="edge"/>
          <c:x val="0.21873143564356412"/>
          <c:y val="0.16754385964912311"/>
          <c:w val="0.56884282178217804"/>
          <c:h val="0.64508771929824604"/>
        </c:manualLayout>
      </c:layout>
      <c:pieChart>
        <c:varyColors val="1"/>
        <c:ser>
          <c:idx val="0"/>
          <c:order val="0"/>
          <c:tx>
            <c:strRef>
              <c:f>Sheet1!$B$1</c:f>
              <c:strCache>
                <c:ptCount val="1"/>
                <c:pt idx="0">
                  <c:v>Sales</c:v>
                </c:pt>
              </c:strCache>
            </c:strRef>
          </c:tx>
          <c:dPt>
            <c:idx val="0"/>
            <c:spPr>
              <a:solidFill>
                <a:schemeClr val="accent1"/>
              </a:solidFill>
              <a:ln w="19050">
                <a:solidFill>
                  <a:schemeClr val="lt1"/>
                </a:solidFill>
              </a:ln>
              <a:effectLst/>
            </c:spPr>
          </c:dPt>
          <c:dPt>
            <c:idx val="1"/>
            <c:spPr>
              <a:solidFill>
                <a:schemeClr val="accent2"/>
              </a:solidFill>
              <a:ln w="19050">
                <a:solidFill>
                  <a:schemeClr val="lt1"/>
                </a:solidFill>
              </a:ln>
              <a:effectLst/>
            </c:spPr>
          </c:dPt>
          <c:dLbls>
            <c:dLbl>
              <c:idx val="0"/>
              <c:layout>
                <c:manualLayout>
                  <c:x val="0.1379740535477581"/>
                  <c:y val="-0.1670998886000741"/>
                </c:manualLayout>
              </c:layout>
              <c:spPr>
                <a:noFill/>
                <a:ln>
                  <a:noFill/>
                </a:ln>
                <a:effectLst/>
              </c:spPr>
              <c:txPr>
                <a:bodyPr rot="0" spcFirstLastPara="0" vertOverflow="ellipsis" vert="horz" wrap="square" lIns="38100" tIns="19050" rIns="38100" bIns="19050" anchor="ctr" anchorCtr="1"/>
                <a:lstStyle/>
                <a:p>
                  <a:pPr>
                    <a:defRPr lang="en-US" sz="2000" b="0" i="0" u="none" strike="noStrike" kern="1200" baseline="0">
                      <a:solidFill>
                        <a:schemeClr val="tx1">
                          <a:lumMod val="75000"/>
                          <a:lumOff val="25000"/>
                        </a:schemeClr>
                      </a:solidFill>
                      <a:latin typeface="+mn-lt"/>
                      <a:ea typeface="+mn-ea"/>
                      <a:cs typeface="+mn-cs"/>
                    </a:defRPr>
                  </a:pPr>
                  <a:endParaRPr lang="it-IT"/>
                </a:p>
              </c:txPr>
              <c:dLblPos val="bestFit"/>
              <c:showVal val="1"/>
              <c:extLst>
                <c:ext xmlns:c15="http://schemas.microsoft.com/office/drawing/2012/chart" uri="{CE6537A1-D6FC-4f65-9D91-7224C49458BB}">
                  <c15:layout>
                    <c:manualLayout>
                      <c:w val="0.189665841584158"/>
                      <c:h val="0.0740809506126996"/>
                    </c:manualLayout>
                  </c15:layout>
                </c:ext>
              </c:extLst>
            </c:dLbl>
            <c:dLbl>
              <c:idx val="1"/>
              <c:layout>
                <c:manualLayout>
                  <c:x val="-1.5540217899742734E-2"/>
                  <c:y val="-6.8639314822489311E-3"/>
                </c:manualLayout>
              </c:layout>
              <c:spPr>
                <a:noFill/>
                <a:ln>
                  <a:noFill/>
                </a:ln>
                <a:effectLst/>
              </c:spPr>
              <c:txPr>
                <a:bodyPr rot="0" spcFirstLastPara="0" vertOverflow="ellipsis" vert="horz" wrap="square" lIns="38100" tIns="19050" rIns="38100" bIns="19050" anchor="ctr" anchorCtr="1"/>
                <a:lstStyle/>
                <a:p>
                  <a:pPr>
                    <a:defRPr lang="en-US" sz="2000" b="0" i="0" u="none" strike="noStrike" kern="1200" baseline="0">
                      <a:solidFill>
                        <a:schemeClr val="tx1">
                          <a:lumMod val="75000"/>
                          <a:lumOff val="25000"/>
                        </a:schemeClr>
                      </a:solidFill>
                      <a:latin typeface="+mn-lt"/>
                      <a:ea typeface="+mn-ea"/>
                      <a:cs typeface="+mn-cs"/>
                    </a:defRPr>
                  </a:pPr>
                  <a:endParaRPr lang="it-IT"/>
                </a:p>
              </c:txPr>
              <c:dLblPos val="bestFit"/>
              <c:showVal val="1"/>
              <c:extLst>
                <c:ext xmlns:c15="http://schemas.microsoft.com/office/drawing/2012/chart" uri="{CE6537A1-D6FC-4f65-9D91-7224C49458BB}">
                  <c15:layout/>
                </c:ext>
              </c:extLst>
            </c:dLbl>
            <c:spPr>
              <a:noFill/>
              <a:ln>
                <a:noFill/>
              </a:ln>
              <a:effectLst/>
            </c:spPr>
            <c:txPr>
              <a:bodyPr rot="0" spcFirstLastPara="0" vertOverflow="ellipsis" vert="horz" wrap="square" lIns="38100" tIns="19050" rIns="38100" bIns="19050" anchor="ctr" anchorCtr="1"/>
              <a:lstStyle/>
              <a:p>
                <a:pPr>
                  <a:defRPr lang="en-US" sz="900" b="0" i="0" u="none" strike="noStrike" kern="1200" baseline="0">
                    <a:solidFill>
                      <a:schemeClr val="tx1">
                        <a:lumMod val="75000"/>
                        <a:lumOff val="25000"/>
                      </a:schemeClr>
                    </a:solidFill>
                    <a:latin typeface="+mn-lt"/>
                    <a:ea typeface="+mn-ea"/>
                    <a:cs typeface="+mn-cs"/>
                  </a:defRPr>
                </a:pPr>
                <a:endParaRPr lang="it-IT"/>
              </a:p>
            </c:txPr>
            <c:dLblPos val="bestFit"/>
            <c:showVal val="1"/>
            <c:showLeaderLines val="1"/>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Consultorio</c:v>
                </c:pt>
                <c:pt idx="1">
                  <c:v>Altro</c:v>
                </c:pt>
              </c:strCache>
            </c:strRef>
          </c:cat>
          <c:val>
            <c:numRef>
              <c:f>Sheet1!$B$2:$B$3</c:f>
              <c:numCache>
                <c:formatCode>General</c:formatCode>
                <c:ptCount val="2"/>
                <c:pt idx="0">
                  <c:v>1604</c:v>
                </c:pt>
                <c:pt idx="1">
                  <c:v>1621</c:v>
                </c:pt>
              </c:numCache>
            </c:numRef>
          </c:val>
        </c:ser>
        <c:dLbls>
          <c:showVal val="1"/>
        </c:dLbls>
        <c:firstSliceAng val="0"/>
      </c:pieChart>
      <c:spPr>
        <a:noFill/>
        <a:ln>
          <a:noFill/>
        </a:ln>
        <a:effectLst/>
      </c:spPr>
    </c:plotArea>
    <c:legend>
      <c:legendPos val="b"/>
      <c:legendEntry>
        <c:idx val="0"/>
        <c:txPr>
          <a:bodyPr rot="0" spcFirstLastPara="0" vertOverflow="ellipsis" vert="horz" wrap="square" anchor="ctr" anchorCtr="1"/>
          <a:lstStyle/>
          <a:p>
            <a:pPr>
              <a:defRPr lang="en-US" sz="2000" b="0" i="0" u="none" strike="noStrike" kern="1200" baseline="0">
                <a:solidFill>
                  <a:schemeClr val="tx1">
                    <a:lumMod val="65000"/>
                    <a:lumOff val="35000"/>
                  </a:schemeClr>
                </a:solidFill>
                <a:latin typeface="+mn-lt"/>
                <a:ea typeface="+mn-ea"/>
                <a:cs typeface="+mn-cs"/>
              </a:defRPr>
            </a:pPr>
            <a:endParaRPr lang="it-IT"/>
          </a:p>
        </c:txPr>
      </c:legendEntry>
      <c:legendEntry>
        <c:idx val="1"/>
        <c:txPr>
          <a:bodyPr rot="0" spcFirstLastPara="0" vertOverflow="ellipsis" vert="horz" wrap="square" anchor="ctr" anchorCtr="1"/>
          <a:lstStyle/>
          <a:p>
            <a:pPr>
              <a:defRPr lang="en-US" sz="2000" b="0" i="0" u="none" strike="noStrike" kern="1200" baseline="0">
                <a:solidFill>
                  <a:schemeClr val="tx1">
                    <a:lumMod val="65000"/>
                    <a:lumOff val="35000"/>
                  </a:schemeClr>
                </a:solidFill>
                <a:latin typeface="+mn-lt"/>
                <a:ea typeface="+mn-ea"/>
                <a:cs typeface="+mn-cs"/>
              </a:defRPr>
            </a:pPr>
            <a:endParaRPr lang="it-IT"/>
          </a:p>
        </c:txPr>
      </c:legendEntry>
      <c:layout/>
      <c:spPr>
        <a:noFill/>
        <a:ln>
          <a:noFill/>
        </a:ln>
        <a:effectLst/>
      </c:spPr>
      <c:txPr>
        <a:bodyPr rot="0" spcFirstLastPara="0" vertOverflow="ellipsis" vert="horz" wrap="square" anchor="ctr" anchorCtr="1"/>
        <a:lstStyle/>
        <a:p>
          <a:pPr>
            <a:defRPr lang="en-US" sz="2000" b="0" i="0" u="none" strike="noStrike" kern="1200" baseline="0">
              <a:solidFill>
                <a:schemeClr val="tx1">
                  <a:lumMod val="65000"/>
                  <a:lumOff val="35000"/>
                </a:schemeClr>
              </a:solidFill>
              <a:latin typeface="+mn-lt"/>
              <a:ea typeface="+mn-ea"/>
              <a:cs typeface="+mn-cs"/>
            </a:defRPr>
          </a:pPr>
          <a:endParaRPr lang="it-IT"/>
        </a:p>
      </c:txPr>
    </c:legend>
    <c:plotVisOnly val="1"/>
    <c:dispBlanksAs val="zero"/>
  </c:chart>
  <c:spPr>
    <a:noFill/>
    <a:ln>
      <a:noFill/>
    </a:ln>
    <a:effectLst/>
  </c:spPr>
  <c:txPr>
    <a:bodyPr/>
    <a:lstStyle/>
    <a:p>
      <a:pPr>
        <a:defRPr lang="en-US"/>
      </a:pPr>
      <a:endParaRPr lang="it-IT"/>
    </a:p>
  </c:txPr>
  <c:externalData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hasCustomPrompt="1"/>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FC2EA702-F8B5-4DE1-BE60-A86AAA681F31}" type="datetimeFigureOut">
              <a:rPr lang="it-IT" smtClean="0"/>
              <a:pPr/>
              <a:t>04/05/2017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2508C0B-6315-4522-961A-3EDC62AB4A2E}"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hasCustomPrompt="1"/>
          </p:nvPr>
        </p:nvSpPr>
        <p:spPr/>
        <p:txBody>
          <a:bodyPr/>
          <a:lstStyle/>
          <a:p>
            <a:r>
              <a:rPr lang="it-IT"/>
              <a:t>Fare clic per modificare lo stile del titolo</a:t>
            </a:r>
          </a:p>
        </p:txBody>
      </p:sp>
      <p:sp>
        <p:nvSpPr>
          <p:cNvPr id="3" name="Segnaposto testo verticale 2"/>
          <p:cNvSpPr>
            <a:spLocks noGrp="1"/>
          </p:cNvSpPr>
          <p:nvPr>
            <p:ph type="body" orient="vert" idx="1" hasCustomPrompt="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FC2EA702-F8B5-4DE1-BE60-A86AAA681F31}" type="datetimeFigureOut">
              <a:rPr lang="it-IT" smtClean="0"/>
              <a:pPr/>
              <a:t>04/05/2017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2508C0B-6315-4522-961A-3EDC62AB4A2E}"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hasCustomPrompt="1"/>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hasCustomPrompt="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FC2EA702-F8B5-4DE1-BE60-A86AAA681F31}" type="datetimeFigureOut">
              <a:rPr lang="it-IT" smtClean="0"/>
              <a:pPr/>
              <a:t>04/05/2017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2508C0B-6315-4522-961A-3EDC62AB4A2E}"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hasCustomPrompt="1"/>
          </p:nvPr>
        </p:nvSpPr>
        <p:spPr/>
        <p:txBody>
          <a:bodyPr/>
          <a:lstStyle/>
          <a:p>
            <a:r>
              <a:rPr lang="it-IT"/>
              <a:t>Fare clic per modificare lo stile del titolo</a:t>
            </a:r>
          </a:p>
        </p:txBody>
      </p:sp>
      <p:sp>
        <p:nvSpPr>
          <p:cNvPr id="3" name="Segnaposto contenuto 2"/>
          <p:cNvSpPr>
            <a:spLocks noGrp="1"/>
          </p:cNvSpPr>
          <p:nvPr>
            <p:ph idx="1" hasCustomPrompt="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FC2EA702-F8B5-4DE1-BE60-A86AAA681F31}" type="datetimeFigureOut">
              <a:rPr lang="it-IT" smtClean="0"/>
              <a:pPr/>
              <a:t>04/05/2017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2508C0B-6315-4522-961A-3EDC62AB4A2E}"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p:cNvSpPr>
            <a:spLocks noGrp="1"/>
          </p:cNvSpPr>
          <p:nvPr>
            <p:ph type="dt" sz="half" idx="10"/>
          </p:nvPr>
        </p:nvSpPr>
        <p:spPr/>
        <p:txBody>
          <a:bodyPr/>
          <a:lstStyle/>
          <a:p>
            <a:fld id="{FC2EA702-F8B5-4DE1-BE60-A86AAA681F31}" type="datetimeFigureOut">
              <a:rPr lang="it-IT" smtClean="0"/>
              <a:pPr/>
              <a:t>04/05/2017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2508C0B-6315-4522-961A-3EDC62AB4A2E}"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hasCustomPrompt="1"/>
          </p:nvPr>
        </p:nvSpPr>
        <p:spPr/>
        <p:txBody>
          <a:bodyPr/>
          <a:lstStyle/>
          <a:p>
            <a:r>
              <a:rPr lang="it-IT"/>
              <a:t>Fare clic per modificare lo stile del titolo</a:t>
            </a:r>
          </a:p>
        </p:txBody>
      </p:sp>
      <p:sp>
        <p:nvSpPr>
          <p:cNvPr id="3" name="Segnaposto contenuto 2"/>
          <p:cNvSpPr>
            <a:spLocks noGrp="1"/>
          </p:cNvSpPr>
          <p:nvPr>
            <p:ph sz="half" idx="1" hasCustomPrompt="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hasCustomPrompt="1"/>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FC2EA702-F8B5-4DE1-BE60-A86AAA681F31}" type="datetimeFigureOut">
              <a:rPr lang="it-IT" smtClean="0"/>
              <a:pPr/>
              <a:t>04/05/2017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2508C0B-6315-4522-961A-3EDC62AB4A2E}"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p:cNvSpPr>
            <a:spLocks noGrp="1"/>
          </p:cNvSpPr>
          <p:nvPr>
            <p:ph sz="half" idx="2" hasCustomPrompt="1"/>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p:cNvSpPr>
            <a:spLocks noGrp="1"/>
          </p:cNvSpPr>
          <p:nvPr>
            <p:ph sz="quarter" idx="4" hasCustomPrompt="1"/>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FC2EA702-F8B5-4DE1-BE60-A86AAA681F31}" type="datetimeFigureOut">
              <a:rPr lang="it-IT" smtClean="0"/>
              <a:pPr/>
              <a:t>04/05/2017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D2508C0B-6315-4522-961A-3EDC62AB4A2E}"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hasCustomPrompt="1"/>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FC2EA702-F8B5-4DE1-BE60-A86AAA681F31}" type="datetimeFigureOut">
              <a:rPr lang="it-IT" smtClean="0"/>
              <a:pPr/>
              <a:t>04/05/2017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D2508C0B-6315-4522-961A-3EDC62AB4A2E}"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C2EA702-F8B5-4DE1-BE60-A86AAA681F31}" type="datetimeFigureOut">
              <a:rPr lang="it-IT" smtClean="0"/>
              <a:pPr/>
              <a:t>04/05/2017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D2508C0B-6315-4522-961A-3EDC62AB4A2E}"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FC2EA702-F8B5-4DE1-BE60-A86AAA681F31}" type="datetimeFigureOut">
              <a:rPr lang="it-IT" smtClean="0"/>
              <a:pPr/>
              <a:t>04/05/2017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2508C0B-6315-4522-961A-3EDC62AB4A2E}"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FC2EA702-F8B5-4DE1-BE60-A86AAA681F31}" type="datetimeFigureOut">
              <a:rPr lang="it-IT" smtClean="0"/>
              <a:pPr/>
              <a:t>04/05/2017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2508C0B-6315-4522-961A-3EDC62AB4A2E}"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2EA702-F8B5-4DE1-BE60-A86AAA681F31}" type="datetimeFigureOut">
              <a:rPr lang="it-IT" smtClean="0"/>
              <a:pPr/>
              <a:t>04/05/2017</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508C0B-6315-4522-961A-3EDC62AB4A2E}"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4.xml"/><Relationship Id="rId4" Type="http://schemas.openxmlformats.org/officeDocument/2006/relationships/chart" Target="../charts/chart3.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a:spLocks noGrp="1"/>
          </p:cNvSpPr>
          <p:nvPr>
            <p:ph type="ctrTitle"/>
          </p:nvPr>
        </p:nvSpPr>
        <p:spPr>
          <a:xfrm>
            <a:off x="2266121" y="2604052"/>
            <a:ext cx="7716713" cy="1518368"/>
          </a:xfrm>
        </p:spPr>
        <p:txBody>
          <a:bodyPr>
            <a:normAutofit fontScale="90000"/>
          </a:bodyPr>
          <a:lstStyle/>
          <a:p>
            <a:pPr algn="ctr"/>
            <a:r>
              <a:rPr lang="it-IT" dirty="0" smtClean="0">
                <a:latin typeface="Baskerville Old Face" pitchFamily="18" charset="0"/>
              </a:rPr>
              <a:t>Appunti per ostetriche e non solo</a:t>
            </a:r>
            <a:endParaRPr lang="it-IT" dirty="0">
              <a:latin typeface="Baskerville Old Face" pitchFamily="18" charset="0"/>
            </a:endParaRPr>
          </a:p>
        </p:txBody>
      </p:sp>
      <p:sp>
        <p:nvSpPr>
          <p:cNvPr id="6" name="Sottotitolo 2"/>
          <p:cNvSpPr>
            <a:spLocks noGrp="1"/>
          </p:cNvSpPr>
          <p:nvPr>
            <p:ph type="subTitle" idx="1"/>
          </p:nvPr>
        </p:nvSpPr>
        <p:spPr>
          <a:xfrm>
            <a:off x="2316024" y="4505821"/>
            <a:ext cx="7560840" cy="1224136"/>
          </a:xfrm>
        </p:spPr>
        <p:txBody>
          <a:bodyPr>
            <a:normAutofit lnSpcReduction="10000"/>
          </a:bodyPr>
          <a:lstStyle/>
          <a:p>
            <a:pPr algn="ctr"/>
            <a:r>
              <a:rPr lang="it-IT" sz="2200" dirty="0" smtClean="0">
                <a:solidFill>
                  <a:schemeClr val="tx1"/>
                </a:solidFill>
                <a:latin typeface="Baskerville Old Face" pitchFamily="18" charset="0"/>
              </a:rPr>
              <a:t>Green Park Mantova, Strada Circonvallazione Sud 21/B</a:t>
            </a:r>
          </a:p>
          <a:p>
            <a:pPr algn="ctr"/>
            <a:r>
              <a:rPr lang="it-IT" sz="2200" dirty="0" smtClean="0">
                <a:solidFill>
                  <a:schemeClr val="tx1"/>
                </a:solidFill>
                <a:latin typeface="Baskerville Old Face" pitchFamily="18" charset="0"/>
              </a:rPr>
              <a:t>Mantova</a:t>
            </a:r>
          </a:p>
          <a:p>
            <a:pPr algn="ctr"/>
            <a:r>
              <a:rPr lang="it-IT" sz="2200" dirty="0" smtClean="0">
                <a:solidFill>
                  <a:schemeClr val="tx1"/>
                </a:solidFill>
                <a:latin typeface="Baskerville Old Face" pitchFamily="18" charset="0"/>
              </a:rPr>
              <a:t>25 marzo – 8/22 aprile – 6/20 maggio 2017</a:t>
            </a:r>
          </a:p>
          <a:p>
            <a:endParaRPr lang="it-IT" dirty="0"/>
          </a:p>
        </p:txBody>
      </p:sp>
      <p:pic>
        <p:nvPicPr>
          <p:cNvPr id="7" name="Picture 2"/>
          <p:cNvPicPr>
            <a:picLocks noChangeAspect="1" noChangeArrowheads="1"/>
          </p:cNvPicPr>
          <p:nvPr/>
        </p:nvPicPr>
        <p:blipFill>
          <a:blip r:embed="rId2" cstate="print"/>
          <a:srcRect/>
          <a:stretch>
            <a:fillRect/>
          </a:stretch>
        </p:blipFill>
        <p:spPr bwMode="auto">
          <a:xfrm>
            <a:off x="5303912" y="188640"/>
            <a:ext cx="1440160" cy="1469313"/>
          </a:xfrm>
          <a:prstGeom prst="rect">
            <a:avLst/>
          </a:prstGeom>
          <a:ln>
            <a:noFill/>
          </a:ln>
          <a:effectLst>
            <a:softEdge rad="112500"/>
          </a:effectLst>
        </p:spPr>
      </p:pic>
      <p:sp>
        <p:nvSpPr>
          <p:cNvPr id="8" name="CasellaDiTesto 7"/>
          <p:cNvSpPr txBox="1"/>
          <p:nvPr/>
        </p:nvSpPr>
        <p:spPr>
          <a:xfrm>
            <a:off x="5015880" y="1628800"/>
            <a:ext cx="2088232" cy="731520"/>
          </a:xfrm>
          <a:prstGeom prst="rect">
            <a:avLst/>
          </a:prstGeom>
          <a:noFill/>
        </p:spPr>
        <p:txBody>
          <a:bodyPr wrap="square" rtlCol="0">
            <a:spAutoFit/>
          </a:bodyPr>
          <a:lstStyle/>
          <a:p>
            <a:pPr algn="just"/>
            <a:r>
              <a:rPr lang="it-IT" sz="1400" dirty="0" smtClean="0">
                <a:latin typeface="Baskerville Old Face" pitchFamily="18" charset="0"/>
              </a:rPr>
              <a:t>Collegio delle Ostetriche della provincia di Mantova</a:t>
            </a:r>
            <a:endParaRPr lang="it-IT" sz="1400" dirty="0">
              <a:latin typeface="Baskerville Old Face"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800" decel="100000"/>
                                        <p:tgtEl>
                                          <p:spTgt spid="5"/>
                                        </p:tgtEl>
                                      </p:cBhvr>
                                    </p:animEffect>
                                    <p:anim calcmode="lin" valueType="num">
                                      <p:cBhvr>
                                        <p:cTn id="8" dur="800" decel="100000" fill="hold"/>
                                        <p:tgtEl>
                                          <p:spTgt spid="5"/>
                                        </p:tgtEl>
                                        <p:attrNameLst>
                                          <p:attrName>style.rotation</p:attrName>
                                        </p:attrNameLst>
                                      </p:cBhvr>
                                      <p:tavLst>
                                        <p:tav tm="0">
                                          <p:val>
                                            <p:fltVal val="-90"/>
                                          </p:val>
                                        </p:tav>
                                        <p:tav tm="100000">
                                          <p:val>
                                            <p:fltVal val="0"/>
                                          </p:val>
                                        </p:tav>
                                      </p:tavLst>
                                    </p:anim>
                                    <p:anim calcmode="lin" valueType="num">
                                      <p:cBhvr>
                                        <p:cTn id="9" dur="800" decel="100000" fill="hold"/>
                                        <p:tgtEl>
                                          <p:spTgt spid="5"/>
                                        </p:tgtEl>
                                        <p:attrNameLst>
                                          <p:attrName>ppt_x</p:attrName>
                                        </p:attrNameLst>
                                      </p:cBhvr>
                                      <p:tavLst>
                                        <p:tav tm="0">
                                          <p:val>
                                            <p:strVal val="#ppt_x+0.4"/>
                                          </p:val>
                                        </p:tav>
                                        <p:tav tm="100000">
                                          <p:val>
                                            <p:strVal val="#ppt_x-0.05"/>
                                          </p:val>
                                        </p:tav>
                                      </p:tavLst>
                                    </p:anim>
                                    <p:anim calcmode="lin" valueType="num">
                                      <p:cBhvr>
                                        <p:cTn id="10" dur="800" decel="100000" fill="hold"/>
                                        <p:tgtEl>
                                          <p:spTgt spid="5"/>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237304" y="-1"/>
            <a:ext cx="1954696" cy="6500191"/>
          </a:xfrm>
        </p:spPr>
        <p:txBody>
          <a:bodyPr>
            <a:normAutofit/>
          </a:bodyPr>
          <a:lstStyle/>
          <a:p>
            <a:r>
              <a:rPr lang="it-IT" dirty="0" smtClean="0"/>
              <a:t>Grazie </a:t>
            </a:r>
            <a:endParaRPr lang="it-IT" dirty="0"/>
          </a:p>
        </p:txBody>
      </p:sp>
      <p:pic>
        <p:nvPicPr>
          <p:cNvPr id="5122" name="Picture 2" descr="C:\Users\Gianfranco\Desktop\bambini-profughi-siriani1-600x264.jpg"/>
          <p:cNvPicPr>
            <a:picLocks noGrp="1" noChangeAspect="1" noChangeArrowheads="1"/>
          </p:cNvPicPr>
          <p:nvPr>
            <p:ph idx="1"/>
          </p:nvPr>
        </p:nvPicPr>
        <p:blipFill>
          <a:blip r:embed="rId2" cstate="print"/>
          <a:srcRect/>
          <a:stretch>
            <a:fillRect/>
          </a:stretch>
        </p:blipFill>
        <p:spPr bwMode="auto">
          <a:xfrm>
            <a:off x="298174" y="0"/>
            <a:ext cx="9601199" cy="6858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fade">
                                      <p:cBhvr>
                                        <p:cTn id="7" dur="800" decel="100000"/>
                                        <p:tgtEl>
                                          <p:spTgt spid="5122"/>
                                        </p:tgtEl>
                                      </p:cBhvr>
                                    </p:animEffect>
                                    <p:anim calcmode="lin" valueType="num">
                                      <p:cBhvr>
                                        <p:cTn id="8" dur="800" decel="100000" fill="hold"/>
                                        <p:tgtEl>
                                          <p:spTgt spid="5122"/>
                                        </p:tgtEl>
                                        <p:attrNameLst>
                                          <p:attrName>style.rotation</p:attrName>
                                        </p:attrNameLst>
                                      </p:cBhvr>
                                      <p:tavLst>
                                        <p:tav tm="0">
                                          <p:val>
                                            <p:fltVal val="-90"/>
                                          </p:val>
                                        </p:tav>
                                        <p:tav tm="100000">
                                          <p:val>
                                            <p:fltVal val="0"/>
                                          </p:val>
                                        </p:tav>
                                      </p:tavLst>
                                    </p:anim>
                                    <p:anim calcmode="lin" valueType="num">
                                      <p:cBhvr>
                                        <p:cTn id="9" dur="800" decel="100000" fill="hold"/>
                                        <p:tgtEl>
                                          <p:spTgt spid="5122"/>
                                        </p:tgtEl>
                                        <p:attrNameLst>
                                          <p:attrName>ppt_x</p:attrName>
                                        </p:attrNameLst>
                                      </p:cBhvr>
                                      <p:tavLst>
                                        <p:tav tm="0">
                                          <p:val>
                                            <p:strVal val="#ppt_x+0.4"/>
                                          </p:val>
                                        </p:tav>
                                        <p:tav tm="100000">
                                          <p:val>
                                            <p:strVal val="#ppt_x-0.05"/>
                                          </p:val>
                                        </p:tav>
                                      </p:tavLst>
                                    </p:anim>
                                    <p:anim calcmode="lin" valueType="num">
                                      <p:cBhvr>
                                        <p:cTn id="10" dur="800" decel="100000" fill="hold"/>
                                        <p:tgtEl>
                                          <p:spTgt spid="512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12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122"/>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800" decel="100000"/>
                                        <p:tgtEl>
                                          <p:spTgt spid="2"/>
                                        </p:tgtEl>
                                      </p:cBhvr>
                                    </p:animEffect>
                                    <p:anim calcmode="lin" valueType="num">
                                      <p:cBhvr>
                                        <p:cTn id="18" dur="800" decel="100000" fill="hold"/>
                                        <p:tgtEl>
                                          <p:spTgt spid="2"/>
                                        </p:tgtEl>
                                        <p:attrNameLst>
                                          <p:attrName>style.rotation</p:attrName>
                                        </p:attrNameLst>
                                      </p:cBhvr>
                                      <p:tavLst>
                                        <p:tav tm="0">
                                          <p:val>
                                            <p:fltVal val="-90"/>
                                          </p:val>
                                        </p:tav>
                                        <p:tav tm="100000">
                                          <p:val>
                                            <p:fltVal val="0"/>
                                          </p:val>
                                        </p:tav>
                                      </p:tavLst>
                                    </p:anim>
                                    <p:anim calcmode="lin" valueType="num">
                                      <p:cBhvr>
                                        <p:cTn id="19" dur="800" decel="100000" fill="hold"/>
                                        <p:tgtEl>
                                          <p:spTgt spid="2"/>
                                        </p:tgtEl>
                                        <p:attrNameLst>
                                          <p:attrName>ppt_x</p:attrName>
                                        </p:attrNameLst>
                                      </p:cBhvr>
                                      <p:tavLst>
                                        <p:tav tm="0">
                                          <p:val>
                                            <p:strVal val="#ppt_x+0.4"/>
                                          </p:val>
                                        </p:tav>
                                        <p:tav tm="100000">
                                          <p:val>
                                            <p:strVal val="#ppt_x-0.05"/>
                                          </p:val>
                                        </p:tav>
                                      </p:tavLst>
                                    </p:anim>
                                    <p:anim calcmode="lin" valueType="num">
                                      <p:cBhvr>
                                        <p:cTn id="20" dur="800" decel="100000" fill="hold"/>
                                        <p:tgtEl>
                                          <p:spTgt spid="2"/>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a:spLocks noGrp="1"/>
          </p:cNvSpPr>
          <p:nvPr>
            <p:ph type="ctrTitle"/>
          </p:nvPr>
        </p:nvSpPr>
        <p:spPr>
          <a:xfrm>
            <a:off x="2210435" y="2744470"/>
            <a:ext cx="7772400" cy="1377950"/>
          </a:xfrm>
        </p:spPr>
        <p:txBody>
          <a:bodyPr>
            <a:normAutofit fontScale="90000"/>
          </a:bodyPr>
          <a:lstStyle/>
          <a:p>
            <a:pPr algn="ctr"/>
            <a:r>
              <a:rPr lang="it-IT" dirty="0" smtClean="0">
                <a:latin typeface="Baskerville Old Face" pitchFamily="18" charset="0"/>
              </a:rPr>
              <a:t>Appunti per ostetriche e non solo</a:t>
            </a:r>
            <a:endParaRPr lang="it-IT" dirty="0">
              <a:latin typeface="Baskerville Old Face" pitchFamily="18" charset="0"/>
            </a:endParaRPr>
          </a:p>
        </p:txBody>
      </p:sp>
      <p:sp>
        <p:nvSpPr>
          <p:cNvPr id="6" name="Sottotitolo 2"/>
          <p:cNvSpPr>
            <a:spLocks noGrp="1"/>
          </p:cNvSpPr>
          <p:nvPr>
            <p:ph type="subTitle" idx="1"/>
          </p:nvPr>
        </p:nvSpPr>
        <p:spPr>
          <a:xfrm>
            <a:off x="2316024" y="4505821"/>
            <a:ext cx="7560840" cy="1224136"/>
          </a:xfrm>
        </p:spPr>
        <p:txBody>
          <a:bodyPr>
            <a:normAutofit lnSpcReduction="10000"/>
          </a:bodyPr>
          <a:lstStyle/>
          <a:p>
            <a:pPr algn="ctr"/>
            <a:r>
              <a:rPr lang="it-IT" sz="2200" dirty="0" smtClean="0">
                <a:solidFill>
                  <a:schemeClr val="tx1"/>
                </a:solidFill>
                <a:latin typeface="Baskerville Old Face" pitchFamily="18" charset="0"/>
              </a:rPr>
              <a:t>Green Park Mantova, Strada Circonvallazione Sud 21/B</a:t>
            </a:r>
          </a:p>
          <a:p>
            <a:pPr algn="ctr"/>
            <a:r>
              <a:rPr lang="it-IT" sz="2200" dirty="0" smtClean="0">
                <a:solidFill>
                  <a:schemeClr val="tx1"/>
                </a:solidFill>
                <a:latin typeface="Baskerville Old Face" pitchFamily="18" charset="0"/>
              </a:rPr>
              <a:t>Mantova</a:t>
            </a:r>
          </a:p>
          <a:p>
            <a:pPr algn="ctr"/>
            <a:r>
              <a:rPr lang="it-IT" sz="2200" dirty="0" smtClean="0">
                <a:solidFill>
                  <a:schemeClr val="tx1"/>
                </a:solidFill>
                <a:latin typeface="Baskerville Old Face" pitchFamily="18" charset="0"/>
              </a:rPr>
              <a:t>25 marzo – 8/22 aprile – 6/20 maggio 2017</a:t>
            </a:r>
          </a:p>
          <a:p>
            <a:endParaRPr lang="it-IT" dirty="0"/>
          </a:p>
        </p:txBody>
      </p:sp>
      <p:pic>
        <p:nvPicPr>
          <p:cNvPr id="7" name="Picture 2"/>
          <p:cNvPicPr>
            <a:picLocks noChangeAspect="1" noChangeArrowheads="1"/>
          </p:cNvPicPr>
          <p:nvPr/>
        </p:nvPicPr>
        <p:blipFill>
          <a:blip r:embed="rId2" cstate="print"/>
          <a:srcRect/>
          <a:stretch>
            <a:fillRect/>
          </a:stretch>
        </p:blipFill>
        <p:spPr bwMode="auto">
          <a:xfrm>
            <a:off x="5303912" y="188640"/>
            <a:ext cx="1440160" cy="1469313"/>
          </a:xfrm>
          <a:prstGeom prst="rect">
            <a:avLst/>
          </a:prstGeom>
          <a:ln>
            <a:noFill/>
          </a:ln>
          <a:effectLst>
            <a:softEdge rad="112500"/>
          </a:effectLst>
        </p:spPr>
      </p:pic>
      <p:sp>
        <p:nvSpPr>
          <p:cNvPr id="8" name="CasellaDiTesto 7"/>
          <p:cNvSpPr txBox="1"/>
          <p:nvPr/>
        </p:nvSpPr>
        <p:spPr>
          <a:xfrm>
            <a:off x="5015880" y="1628800"/>
            <a:ext cx="2088232" cy="731520"/>
          </a:xfrm>
          <a:prstGeom prst="rect">
            <a:avLst/>
          </a:prstGeom>
          <a:noFill/>
        </p:spPr>
        <p:txBody>
          <a:bodyPr wrap="square" rtlCol="0">
            <a:spAutoFit/>
          </a:bodyPr>
          <a:lstStyle/>
          <a:p>
            <a:pPr algn="just"/>
            <a:r>
              <a:rPr lang="it-IT" sz="1400" dirty="0" smtClean="0">
                <a:latin typeface="Baskerville Old Face" pitchFamily="18" charset="0"/>
              </a:rPr>
              <a:t>Collegio delle Ostetriche della provincia di Mantova</a:t>
            </a:r>
            <a:endParaRPr lang="it-IT" sz="1400" dirty="0">
              <a:latin typeface="Baskerville Old Face"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p:nvPr/>
        </p:nvSpPr>
        <p:spPr>
          <a:xfrm>
            <a:off x="1261745" y="2968625"/>
            <a:ext cx="2854325" cy="921385"/>
          </a:xfrm>
          <a:prstGeom prst="rect">
            <a:avLst/>
          </a:prstGeom>
          <a:noFill/>
        </p:spPr>
        <p:txBody>
          <a:bodyPr wrap="none" rtlCol="0">
            <a:spAutoFit/>
          </a:bodyPr>
          <a:lstStyle/>
          <a:p>
            <a:r>
              <a:rPr lang="it-IT" altLang="en-US" sz="5400" b="1"/>
              <a:t>Ospedale</a:t>
            </a:r>
          </a:p>
        </p:txBody>
      </p:sp>
      <p:sp>
        <p:nvSpPr>
          <p:cNvPr id="5" name="Text Box 4"/>
          <p:cNvSpPr txBox="1"/>
          <p:nvPr/>
        </p:nvSpPr>
        <p:spPr>
          <a:xfrm>
            <a:off x="7118985" y="2968625"/>
            <a:ext cx="3474085" cy="921385"/>
          </a:xfrm>
          <a:prstGeom prst="rect">
            <a:avLst/>
          </a:prstGeom>
          <a:noFill/>
        </p:spPr>
        <p:txBody>
          <a:bodyPr wrap="none" rtlCol="0">
            <a:spAutoFit/>
          </a:bodyPr>
          <a:lstStyle/>
          <a:p>
            <a:r>
              <a:rPr lang="it-IT" altLang="en-US" sz="5400" b="1"/>
              <a:t>Consultorio</a:t>
            </a:r>
          </a:p>
        </p:txBody>
      </p:sp>
      <p:sp>
        <p:nvSpPr>
          <p:cNvPr id="6" name="Curved Down Arrow 5"/>
          <p:cNvSpPr/>
          <p:nvPr/>
        </p:nvSpPr>
        <p:spPr>
          <a:xfrm>
            <a:off x="3722370" y="1833880"/>
            <a:ext cx="3841115" cy="130238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Curved Up Arrow 6"/>
          <p:cNvSpPr/>
          <p:nvPr/>
        </p:nvSpPr>
        <p:spPr>
          <a:xfrm flipH="1">
            <a:off x="3594735" y="3890010"/>
            <a:ext cx="3969385" cy="1445260"/>
          </a:xfrm>
          <a:prstGeom prst="curvedUpArrow">
            <a:avLst>
              <a:gd name="adj1" fmla="val 25000"/>
              <a:gd name="adj2" fmla="val 50000"/>
              <a:gd name="adj3" fmla="val 2719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Rettangolo 7"/>
          <p:cNvSpPr/>
          <p:nvPr/>
        </p:nvSpPr>
        <p:spPr>
          <a:xfrm>
            <a:off x="655320" y="396240"/>
            <a:ext cx="10104120" cy="1754326"/>
          </a:xfrm>
          <a:prstGeom prst="rect">
            <a:avLst/>
          </a:prstGeom>
        </p:spPr>
        <p:txBody>
          <a:bodyPr wrap="square">
            <a:spAutoFit/>
          </a:bodyPr>
          <a:lstStyle/>
          <a:p>
            <a:pPr algn="ctr"/>
            <a:r>
              <a:rPr lang="it-IT" sz="3600" b="1" dirty="0" smtClean="0"/>
              <a:t>Assistenza alla gravidanza e percorso nascita: Collaborazione Territorio / Ospedale</a:t>
            </a:r>
          </a:p>
          <a:p>
            <a:pPr algn="ctr"/>
            <a:endParaRPr lang="it-IT" sz="36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762000" y="819784"/>
            <a:ext cx="10515600" cy="5382895"/>
          </a:xfrm>
        </p:spPr>
        <p:txBody>
          <a:bodyPr/>
          <a:lstStyle/>
          <a:p>
            <a:pPr algn="just"/>
            <a:r>
              <a:rPr lang="it-IT" dirty="0" smtClean="0">
                <a:latin typeface="Arial" pitchFamily="34" charset="0"/>
                <a:cs typeface="Arial" pitchFamily="34" charset="0"/>
              </a:rPr>
              <a:t>La Riforma Sanitaria Lombarda attuata con </a:t>
            </a:r>
            <a:r>
              <a:rPr lang="it-IT" dirty="0" err="1" smtClean="0">
                <a:latin typeface="Arial" pitchFamily="34" charset="0"/>
                <a:cs typeface="Arial" pitchFamily="34" charset="0"/>
              </a:rPr>
              <a:t>L.R.</a:t>
            </a:r>
            <a:r>
              <a:rPr lang="it-IT" dirty="0" smtClean="0">
                <a:latin typeface="Arial" pitchFamily="34" charset="0"/>
                <a:cs typeface="Arial" pitchFamily="34" charset="0"/>
              </a:rPr>
              <a:t> n°31/1997 ha istituito le </a:t>
            </a:r>
            <a:r>
              <a:rPr lang="it-IT" dirty="0" err="1" smtClean="0">
                <a:latin typeface="Arial" pitchFamily="34" charset="0"/>
                <a:cs typeface="Arial" pitchFamily="34" charset="0"/>
              </a:rPr>
              <a:t>A.O.</a:t>
            </a:r>
            <a:r>
              <a:rPr lang="it-IT" dirty="0" smtClean="0">
                <a:latin typeface="Arial" pitchFamily="34" charset="0"/>
                <a:cs typeface="Arial" pitchFamily="34" charset="0"/>
              </a:rPr>
              <a:t> e le </a:t>
            </a:r>
            <a:r>
              <a:rPr lang="it-IT" dirty="0" err="1" smtClean="0">
                <a:latin typeface="Arial" pitchFamily="34" charset="0"/>
                <a:cs typeface="Arial" pitchFamily="34" charset="0"/>
              </a:rPr>
              <a:t>A.S.L.</a:t>
            </a:r>
            <a:r>
              <a:rPr lang="it-IT" dirty="0" smtClean="0">
                <a:latin typeface="Arial" pitchFamily="34" charset="0"/>
                <a:cs typeface="Arial" pitchFamily="34" charset="0"/>
              </a:rPr>
              <a:t>, a quest’ultime era stata affidata la gestione dei Consultori Familiari.</a:t>
            </a:r>
          </a:p>
          <a:p>
            <a:pPr algn="just"/>
            <a:r>
              <a:rPr lang="it-IT" dirty="0" smtClean="0">
                <a:latin typeface="Arial" pitchFamily="34" charset="0"/>
                <a:cs typeface="Arial" pitchFamily="34" charset="0"/>
              </a:rPr>
              <a:t>Questo ha portato nel tempo ad una minore interlocuzione tra i servizi ospedalieri e territoriali, ma pur sempre ad una fattiva collaborazione.</a:t>
            </a:r>
          </a:p>
          <a:p>
            <a:pPr algn="just"/>
            <a:r>
              <a:rPr lang="it-IT" dirty="0" smtClean="0">
                <a:latin typeface="Arial" pitchFamily="34" charset="0"/>
                <a:cs typeface="Arial" pitchFamily="34" charset="0"/>
              </a:rPr>
              <a:t>Al personale dei C.F. sono confluiti maggiori compiti e responsabilità nel corrispondere alle esigenze della donna in gravidanza, che è stata bene assistita dal personale medico e ostetrico, in tutto il suo percorso.</a:t>
            </a:r>
          </a:p>
          <a:p>
            <a:pPr>
              <a:buNone/>
            </a:pPr>
            <a:endParaRPr lang="it-IT"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85800" y="210184"/>
            <a:ext cx="10728960" cy="6358255"/>
          </a:xfrm>
        </p:spPr>
        <p:txBody>
          <a:bodyPr>
            <a:normAutofit/>
          </a:bodyPr>
          <a:lstStyle/>
          <a:p>
            <a:pPr algn="just"/>
            <a:r>
              <a:rPr lang="it-IT" dirty="0" smtClean="0">
                <a:latin typeface="Arial" pitchFamily="34" charset="0"/>
                <a:cs typeface="Arial" pitchFamily="34" charset="0"/>
              </a:rPr>
              <a:t>A seguito dell’emanazione delle Linee Guida Nazionali relative all’assistenza in gravidanza emanate dal Ministero della salute nel 2010, ed aggiornate nel 2011 con il contributo dell’ISS, sono state approntate delle prassi assistenziali più efficaci per la madre e il neonato. Infatti  è stato strutturato un modello assistenziale conforme alle linee guida citate.</a:t>
            </a:r>
          </a:p>
          <a:p>
            <a:pPr algn="just"/>
            <a:r>
              <a:rPr lang="it-IT" dirty="0" smtClean="0">
                <a:latin typeface="Arial" pitchFamily="34" charset="0"/>
                <a:cs typeface="Arial" pitchFamily="34" charset="0"/>
              </a:rPr>
              <a:t>Quindi è stato possibile rendere più omogenee e  razionali le modalità assistenziali degli operatori nei CF dislocati sul territorio. Per il fine è stata istituita la figura di un Medico coordinatore delle attività sanitarie dei CF, che ha portato alla stesura di un protocollo assistenziale divenuto strumento importante a disposizione degli operatori dei CF. </a:t>
            </a:r>
          </a:p>
          <a:p>
            <a:pPr algn="just"/>
            <a:endParaRPr lang="it-IT"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38200" y="518160"/>
            <a:ext cx="10515600" cy="5658803"/>
          </a:xfrm>
        </p:spPr>
        <p:txBody>
          <a:bodyPr/>
          <a:lstStyle/>
          <a:p>
            <a:endParaRPr lang="it-IT" dirty="0" smtClean="0">
              <a:latin typeface="Arial" pitchFamily="34" charset="0"/>
              <a:cs typeface="Arial" pitchFamily="34" charset="0"/>
            </a:endParaRPr>
          </a:p>
          <a:p>
            <a:pPr algn="just"/>
            <a:r>
              <a:rPr lang="it-IT" dirty="0" smtClean="0">
                <a:latin typeface="Arial" pitchFamily="34" charset="0"/>
                <a:cs typeface="Arial" pitchFamily="34" charset="0"/>
              </a:rPr>
              <a:t>Questo protocollo ha consentito la razionalizzazione e l’uniformità delle prassi assistenziali, ed ha garantito altresì la massima appropriatezza delle prestazioni erogate. Sono stati infatti definiti dei protocolli relativi agli esami da eseguire in gravidanza e, una comune linea assistenziale all’interno dei CF.</a:t>
            </a:r>
          </a:p>
          <a:p>
            <a:pPr algn="just"/>
            <a:r>
              <a:rPr lang="it-IT" dirty="0" smtClean="0">
                <a:latin typeface="Arial" pitchFamily="34" charset="0"/>
                <a:cs typeface="Arial" pitchFamily="34" charset="0"/>
              </a:rPr>
              <a:t>Il protocollo redatto dal medico coordinatore e condiviso dal personale dei CF. e dal personale ospedaliero, ha permesso  una più stretta e proficua collaborazione con l’ospedale, facilitando il percorso diagnostico, terapeutico e assistenziale della donna.</a:t>
            </a:r>
          </a:p>
          <a:p>
            <a:endParaRPr lang="it-IT" dirty="0">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38200" y="746760"/>
            <a:ext cx="10515600" cy="5430203"/>
          </a:xfrm>
        </p:spPr>
        <p:txBody>
          <a:bodyPr/>
          <a:lstStyle/>
          <a:p>
            <a:pPr algn="just"/>
            <a:r>
              <a:rPr lang="it-IT" dirty="0" smtClean="0">
                <a:latin typeface="Arial" pitchFamily="34" charset="0"/>
                <a:cs typeface="Arial" pitchFamily="34" charset="0"/>
              </a:rPr>
              <a:t>Con l’emanazione della </a:t>
            </a:r>
            <a:r>
              <a:rPr lang="it-IT" dirty="0" err="1" smtClean="0">
                <a:latin typeface="Arial" pitchFamily="34" charset="0"/>
                <a:cs typeface="Arial" pitchFamily="34" charset="0"/>
              </a:rPr>
              <a:t>L.R.</a:t>
            </a:r>
            <a:r>
              <a:rPr lang="it-IT" dirty="0" smtClean="0">
                <a:latin typeface="Arial" pitchFamily="34" charset="0"/>
                <a:cs typeface="Arial" pitchFamily="34" charset="0"/>
              </a:rPr>
              <a:t> n. 23/2015 “Evoluzione del Sistema Socio Sanitario Lombardo” che ha istituito dal 01.01.2016 le </a:t>
            </a:r>
            <a:r>
              <a:rPr lang="it-IT" dirty="0" err="1" smtClean="0">
                <a:latin typeface="Arial" pitchFamily="34" charset="0"/>
                <a:cs typeface="Arial" pitchFamily="34" charset="0"/>
              </a:rPr>
              <a:t>A.T.S.</a:t>
            </a:r>
            <a:r>
              <a:rPr lang="it-IT" dirty="0" smtClean="0">
                <a:latin typeface="Arial" pitchFamily="34" charset="0"/>
                <a:cs typeface="Arial" pitchFamily="34" charset="0"/>
              </a:rPr>
              <a:t>  (Agenzia di Tutela della Salute) e l’</a:t>
            </a:r>
            <a:r>
              <a:rPr lang="it-IT" dirty="0" err="1" smtClean="0">
                <a:latin typeface="Arial" pitchFamily="34" charset="0"/>
                <a:cs typeface="Arial" pitchFamily="34" charset="0"/>
              </a:rPr>
              <a:t>A.S.S.T</a:t>
            </a:r>
            <a:r>
              <a:rPr lang="it-IT" dirty="0" smtClean="0">
                <a:latin typeface="Arial" pitchFamily="34" charset="0"/>
                <a:cs typeface="Arial" pitchFamily="34" charset="0"/>
              </a:rPr>
              <a:t> (Azienda Socio Sanitaria Territoriale) i Consultori Familiari sono confluiti nell’A.S.S.T. </a:t>
            </a:r>
          </a:p>
          <a:p>
            <a:pPr algn="just"/>
            <a:r>
              <a:rPr lang="it-IT" dirty="0" smtClean="0">
                <a:latin typeface="Arial" pitchFamily="34" charset="0"/>
                <a:cs typeface="Arial" pitchFamily="34" charset="0"/>
              </a:rPr>
              <a:t>Questo sta favorendo il consolidamento della collaborazione tra tutti gli operatori, a garanzia di una migliore continuità assistenziale che rappresenta uno dei tanti obiettivi della legge regionale di riordino. </a:t>
            </a:r>
          </a:p>
          <a:p>
            <a:pPr algn="just">
              <a:buNone/>
            </a:pPr>
            <a:endParaRPr lang="it-IT" dirty="0" smtClean="0">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a:t>Distribuzione consultori familiari nella provincia di Mantova e dei reparti di maternità</a:t>
            </a:r>
          </a:p>
        </p:txBody>
      </p:sp>
      <p:pic>
        <p:nvPicPr>
          <p:cNvPr id="5" name="Content Placeholder 4"/>
          <p:cNvPicPr>
            <a:picLocks noGrp="1" noChangeAspect="1"/>
          </p:cNvPicPr>
          <p:nvPr>
            <p:ph idx="1"/>
          </p:nvPr>
        </p:nvPicPr>
        <p:blipFill>
          <a:blip r:embed="rId2" cstate="print"/>
          <a:stretch>
            <a:fillRect/>
          </a:stretch>
        </p:blipFill>
        <p:spPr>
          <a:xfrm>
            <a:off x="2769870" y="1843405"/>
            <a:ext cx="7369175" cy="4580890"/>
          </a:xfrm>
          <a:prstGeom prst="rect">
            <a:avLst/>
          </a:prstGeom>
        </p:spPr>
      </p:pic>
      <p:sp>
        <p:nvSpPr>
          <p:cNvPr id="3" name="Text Box 2"/>
          <p:cNvSpPr txBox="1"/>
          <p:nvPr/>
        </p:nvSpPr>
        <p:spPr>
          <a:xfrm>
            <a:off x="7231380" y="1843405"/>
            <a:ext cx="2020570" cy="1617980"/>
          </a:xfrm>
          <a:prstGeom prst="rect">
            <a:avLst/>
          </a:prstGeom>
          <a:noFill/>
        </p:spPr>
        <p:txBody>
          <a:bodyPr wrap="square" rtlCol="0">
            <a:spAutoFit/>
          </a:bodyPr>
          <a:lstStyle/>
          <a:p>
            <a:r>
              <a:rPr lang="it-IT" altLang="en-US" sz="2000" b="1"/>
              <a:t>Mantova</a:t>
            </a:r>
          </a:p>
          <a:p>
            <a:r>
              <a:rPr lang="it-IT" altLang="en-US" sz="2000" b="1"/>
              <a:t>Lunetta</a:t>
            </a:r>
          </a:p>
          <a:p>
            <a:r>
              <a:rPr lang="it-IT" altLang="en-US" sz="2000" b="1"/>
              <a:t>Curtatone</a:t>
            </a:r>
          </a:p>
          <a:p>
            <a:r>
              <a:rPr lang="it-IT" altLang="en-US" sz="2000" b="1"/>
              <a:t>Roverbella</a:t>
            </a:r>
          </a:p>
          <a:p>
            <a:r>
              <a:rPr lang="it-IT" altLang="en-US" sz="2000" b="1"/>
              <a:t>Roncoferraro</a:t>
            </a:r>
          </a:p>
        </p:txBody>
      </p:sp>
      <p:sp>
        <p:nvSpPr>
          <p:cNvPr id="4" name="Text Box 3"/>
          <p:cNvSpPr txBox="1"/>
          <p:nvPr/>
        </p:nvSpPr>
        <p:spPr>
          <a:xfrm>
            <a:off x="9624060" y="3912235"/>
            <a:ext cx="1725295" cy="1313180"/>
          </a:xfrm>
          <a:prstGeom prst="rect">
            <a:avLst/>
          </a:prstGeom>
          <a:noFill/>
        </p:spPr>
        <p:txBody>
          <a:bodyPr wrap="none" rtlCol="0">
            <a:spAutoFit/>
          </a:bodyPr>
          <a:lstStyle/>
          <a:p>
            <a:r>
              <a:rPr lang="it-IT" altLang="en-US" sz="2000" b="1"/>
              <a:t>Suzzara</a:t>
            </a:r>
          </a:p>
          <a:p>
            <a:r>
              <a:rPr lang="it-IT" altLang="en-US" sz="2000" b="1"/>
              <a:t>Ostiglia</a:t>
            </a:r>
          </a:p>
          <a:p>
            <a:r>
              <a:rPr lang="it-IT" altLang="en-US" sz="2000" b="1"/>
              <a:t>San Benedetto</a:t>
            </a:r>
          </a:p>
          <a:p>
            <a:r>
              <a:rPr lang="it-IT" altLang="en-US" sz="2000" b="1"/>
              <a:t>Poggio Rusco</a:t>
            </a:r>
          </a:p>
        </p:txBody>
      </p:sp>
      <p:sp>
        <p:nvSpPr>
          <p:cNvPr id="6" name="Text Box 5"/>
          <p:cNvSpPr txBox="1"/>
          <p:nvPr/>
        </p:nvSpPr>
        <p:spPr>
          <a:xfrm>
            <a:off x="2353945" y="5289550"/>
            <a:ext cx="1043940" cy="703580"/>
          </a:xfrm>
          <a:prstGeom prst="rect">
            <a:avLst/>
          </a:prstGeom>
          <a:noFill/>
        </p:spPr>
        <p:txBody>
          <a:bodyPr wrap="none" rtlCol="0">
            <a:spAutoFit/>
          </a:bodyPr>
          <a:lstStyle/>
          <a:p>
            <a:r>
              <a:rPr lang="it-IT" altLang="en-US" sz="2000" b="1"/>
              <a:t>Viadana</a:t>
            </a:r>
          </a:p>
          <a:p>
            <a:r>
              <a:rPr lang="it-IT" altLang="en-US" sz="2000" b="1"/>
              <a:t>Bozzolo</a:t>
            </a:r>
          </a:p>
        </p:txBody>
      </p:sp>
      <p:sp>
        <p:nvSpPr>
          <p:cNvPr id="7" name="Text Box 6"/>
          <p:cNvSpPr txBox="1"/>
          <p:nvPr/>
        </p:nvSpPr>
        <p:spPr>
          <a:xfrm>
            <a:off x="1249680" y="1980565"/>
            <a:ext cx="1820545" cy="1313180"/>
          </a:xfrm>
          <a:prstGeom prst="rect">
            <a:avLst/>
          </a:prstGeom>
          <a:noFill/>
        </p:spPr>
        <p:txBody>
          <a:bodyPr wrap="none" rtlCol="0">
            <a:spAutoFit/>
          </a:bodyPr>
          <a:lstStyle/>
          <a:p>
            <a:r>
              <a:rPr lang="it-IT" altLang="en-US" sz="2000" b="1"/>
              <a:t>Asola</a:t>
            </a:r>
          </a:p>
          <a:p>
            <a:r>
              <a:rPr lang="it-IT" altLang="en-US" sz="2000" b="1"/>
              <a:t>Castiglione DS</a:t>
            </a:r>
          </a:p>
          <a:p>
            <a:r>
              <a:rPr lang="it-IT" altLang="en-US" sz="2000" b="1"/>
              <a:t>Goito</a:t>
            </a:r>
          </a:p>
          <a:p>
            <a:r>
              <a:rPr lang="it-IT" altLang="en-US" sz="2000" b="1"/>
              <a:t>Castel Goffredo</a:t>
            </a:r>
          </a:p>
        </p:txBody>
      </p:sp>
      <p:sp>
        <p:nvSpPr>
          <p:cNvPr id="9" name="Rectangle 8"/>
          <p:cNvSpPr/>
          <p:nvPr/>
        </p:nvSpPr>
        <p:spPr>
          <a:xfrm>
            <a:off x="3397885" y="3195320"/>
            <a:ext cx="574675" cy="1014095"/>
          </a:xfrm>
          <a:prstGeom prst="rect">
            <a:avLst/>
          </a:prstGeom>
          <a:noFill/>
          <a:ln>
            <a:noFill/>
          </a:ln>
        </p:spPr>
        <p:txBody>
          <a:bodyPr wrap="square" rtlCol="0" anchor="t">
            <a:spAutoFit/>
            <a:scene3d>
              <a:camera prst="orthographicFront"/>
              <a:lightRig rig="threePt" dir="t"/>
            </a:scene3d>
          </a:bodyPr>
          <a:lstStyle/>
          <a:p>
            <a:pPr algn="ctr"/>
            <a:r>
              <a:rPr lang="it-IT" altLang="en-US" sz="6000" b="1">
                <a:ln w="10160">
                  <a:solidFill>
                    <a:schemeClr val="accent5"/>
                  </a:solidFill>
                  <a:prstDash val="solid"/>
                </a:ln>
                <a:solidFill>
                  <a:srgbClr val="FFFFFF"/>
                </a:solidFill>
                <a:effectLst>
                  <a:outerShdw blurRad="38100" dist="22860" dir="5400000" algn="tl" rotWithShape="0">
                    <a:srgbClr val="000000">
                      <a:alpha val="30000"/>
                    </a:srgbClr>
                  </a:outerShdw>
                </a:effectLst>
              </a:rPr>
              <a:t>H</a:t>
            </a:r>
          </a:p>
        </p:txBody>
      </p:sp>
      <p:sp>
        <p:nvSpPr>
          <p:cNvPr id="11" name="Rectangle 10"/>
          <p:cNvSpPr/>
          <p:nvPr/>
        </p:nvSpPr>
        <p:spPr>
          <a:xfrm>
            <a:off x="5701665" y="3707765"/>
            <a:ext cx="574675" cy="1014095"/>
          </a:xfrm>
          <a:prstGeom prst="rect">
            <a:avLst/>
          </a:prstGeom>
          <a:noFill/>
          <a:ln>
            <a:noFill/>
          </a:ln>
        </p:spPr>
        <p:txBody>
          <a:bodyPr wrap="square" rtlCol="0" anchor="t">
            <a:spAutoFit/>
          </a:bodyPr>
          <a:lstStyle/>
          <a:p>
            <a:pPr algn="ctr"/>
            <a:r>
              <a:rPr lang="it-IT" altLang="en-US" sz="6000" b="1">
                <a:ln w="9525" cmpd="sng">
                  <a:solidFill>
                    <a:schemeClr val="accent1"/>
                  </a:solidFill>
                  <a:prstDash val="solid"/>
                </a:ln>
                <a:solidFill>
                  <a:srgbClr val="70AD47">
                    <a:tint val="1000"/>
                  </a:srgbClr>
                </a:solidFill>
                <a:effectLst>
                  <a:glow rad="38100">
                    <a:schemeClr val="accent1">
                      <a:alpha val="40000"/>
                    </a:schemeClr>
                  </a:glow>
                </a:effectLst>
              </a:rPr>
              <a:t>H</a:t>
            </a:r>
          </a:p>
        </p:txBody>
      </p:sp>
      <p:sp>
        <p:nvSpPr>
          <p:cNvPr id="12" name="Rectangle 11"/>
          <p:cNvSpPr/>
          <p:nvPr/>
        </p:nvSpPr>
        <p:spPr>
          <a:xfrm>
            <a:off x="7802880" y="4605655"/>
            <a:ext cx="468630" cy="1014095"/>
          </a:xfrm>
          <a:prstGeom prst="rect">
            <a:avLst/>
          </a:prstGeom>
          <a:noFill/>
          <a:ln>
            <a:noFill/>
          </a:ln>
        </p:spPr>
        <p:txBody>
          <a:bodyPr wrap="square" rtlCol="0" anchor="t">
            <a:spAutoFit/>
          </a:bodyPr>
          <a:lstStyle/>
          <a:p>
            <a:pPr algn="ctr"/>
            <a:r>
              <a:rPr lang="it-IT" altLang="en-US" sz="6000" b="1">
                <a:ln w="9525" cmpd="sng">
                  <a:solidFill>
                    <a:schemeClr val="accent1"/>
                  </a:solidFill>
                  <a:prstDash val="solid"/>
                </a:ln>
                <a:solidFill>
                  <a:srgbClr val="70AD47">
                    <a:tint val="1000"/>
                  </a:srgbClr>
                </a:solidFill>
                <a:effectLst>
                  <a:glow rad="38100">
                    <a:schemeClr val="accent1">
                      <a:alpha val="40000"/>
                    </a:schemeClr>
                  </a:glow>
                </a:effectLst>
              </a:rPr>
              <a:t>H</a:t>
            </a:r>
          </a:p>
        </p:txBody>
      </p:sp>
      <p:sp>
        <p:nvSpPr>
          <p:cNvPr id="13" name="Rectangle 12"/>
          <p:cNvSpPr/>
          <p:nvPr/>
        </p:nvSpPr>
        <p:spPr>
          <a:xfrm>
            <a:off x="3530600" y="5813425"/>
            <a:ext cx="574675" cy="1014095"/>
          </a:xfrm>
          <a:prstGeom prst="rect">
            <a:avLst/>
          </a:prstGeom>
          <a:noFill/>
          <a:ln>
            <a:noFill/>
          </a:ln>
        </p:spPr>
        <p:txBody>
          <a:bodyPr wrap="square" rtlCol="0" anchor="t">
            <a:spAutoFit/>
          </a:bodyPr>
          <a:lstStyle/>
          <a:p>
            <a:pPr algn="ctr"/>
            <a:r>
              <a:rPr lang="it-IT" altLang="en-US" sz="6000" b="1">
                <a:ln w="9525" cmpd="sng">
                  <a:solidFill>
                    <a:schemeClr val="accent1"/>
                  </a:solidFill>
                  <a:prstDash val="solid"/>
                </a:ln>
                <a:solidFill>
                  <a:srgbClr val="70AD47">
                    <a:tint val="1000"/>
                  </a:srgbClr>
                </a:solidFill>
                <a:effectLst>
                  <a:glow rad="38100">
                    <a:schemeClr val="accent1">
                      <a:alpha val="40000"/>
                    </a:schemeClr>
                  </a:glow>
                </a:effectLst>
              </a:rPr>
              <a:t>H</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fill="hold"/>
                                        <p:tgtEl>
                                          <p:spTgt spid="13"/>
                                        </p:tgtEl>
                                        <p:attrNameLst>
                                          <p:attrName>ppt_x</p:attrName>
                                        </p:attrNameLst>
                                      </p:cBhvr>
                                      <p:tavLst>
                                        <p:tav tm="0">
                                          <p:val>
                                            <p:strVal val="#ppt_x"/>
                                          </p:val>
                                        </p:tav>
                                        <p:tav tm="100000">
                                          <p:val>
                                            <p:strVal val="#ppt_x"/>
                                          </p:val>
                                        </p:tav>
                                      </p:tavLst>
                                    </p:anim>
                                    <p:anim calcmode="lin" valueType="num">
                                      <p:cBhvr additive="base">
                                        <p:cTn id="2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12" grpId="0"/>
      <p:bldP spid="1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Gravidanze seguite nei consultori familiari</a:t>
            </a:r>
          </a:p>
        </p:txBody>
      </p:sp>
      <p:sp>
        <p:nvSpPr>
          <p:cNvPr id="3" name="Segnaposto contenuto 2"/>
          <p:cNvSpPr>
            <a:spLocks noGrp="1"/>
          </p:cNvSpPr>
          <p:nvPr>
            <p:ph sz="half" idx="1"/>
          </p:nvPr>
        </p:nvSpPr>
        <p:spPr>
          <a:xfrm>
            <a:off x="495300" y="1559560"/>
            <a:ext cx="11202035" cy="4351655"/>
          </a:xfrm>
        </p:spPr>
        <p:txBody>
          <a:bodyPr/>
          <a:lstStyle/>
          <a:p>
            <a:r>
              <a:rPr lang="it-IT" dirty="0"/>
              <a:t>Nel 2014           </a:t>
            </a:r>
            <a:r>
              <a:rPr lang="it-IT" b="1" dirty="0"/>
              <a:t> 1712 </a:t>
            </a:r>
            <a:r>
              <a:rPr lang="it-IT" dirty="0"/>
              <a:t>     nati </a:t>
            </a:r>
            <a:r>
              <a:rPr lang="it-IT" dirty="0" smtClean="0"/>
              <a:t>residenti in prov. di Mantova </a:t>
            </a:r>
            <a:r>
              <a:rPr lang="it-IT" dirty="0"/>
              <a:t>3496   </a:t>
            </a:r>
          </a:p>
          <a:p>
            <a:r>
              <a:rPr lang="it-IT" dirty="0"/>
              <a:t>Nel 2015            </a:t>
            </a:r>
            <a:r>
              <a:rPr lang="it-IT" b="1" dirty="0"/>
              <a:t>1633 </a:t>
            </a:r>
            <a:r>
              <a:rPr lang="it-IT" dirty="0"/>
              <a:t>     nati residenti </a:t>
            </a:r>
            <a:r>
              <a:rPr lang="it-IT" dirty="0" smtClean="0"/>
              <a:t>in prov. di Mantova 3265</a:t>
            </a:r>
            <a:endParaRPr lang="it-IT" dirty="0"/>
          </a:p>
          <a:p>
            <a:r>
              <a:rPr lang="it-IT" dirty="0"/>
              <a:t>Nel 2016            </a:t>
            </a:r>
            <a:r>
              <a:rPr lang="it-IT" b="1" dirty="0"/>
              <a:t>1604</a:t>
            </a:r>
            <a:r>
              <a:rPr lang="it-IT" dirty="0"/>
              <a:t>      nati residenti </a:t>
            </a:r>
            <a:r>
              <a:rPr lang="it-IT" dirty="0" smtClean="0"/>
              <a:t>in prov. di Mantova </a:t>
            </a:r>
            <a:r>
              <a:rPr lang="it-IT" dirty="0"/>
              <a:t>3225</a:t>
            </a:r>
          </a:p>
        </p:txBody>
      </p:sp>
      <p:graphicFrame>
        <p:nvGraphicFramePr>
          <p:cNvPr id="10" name="Content Placeholder 9"/>
          <p:cNvGraphicFramePr>
            <a:graphicFrameLocks noGrp="1"/>
          </p:cNvGraphicFramePr>
          <p:nvPr>
            <p:ph sz="half" idx="2"/>
          </p:nvPr>
        </p:nvGraphicFramePr>
        <p:xfrm>
          <a:off x="122555" y="3220085"/>
          <a:ext cx="3804285" cy="351409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Chart 10"/>
          <p:cNvGraphicFramePr/>
          <p:nvPr/>
        </p:nvGraphicFramePr>
        <p:xfrm>
          <a:off x="4059555" y="3114675"/>
          <a:ext cx="4076700" cy="36195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11"/>
          <p:cNvGraphicFramePr/>
          <p:nvPr/>
        </p:nvGraphicFramePr>
        <p:xfrm>
          <a:off x="7951470" y="3114675"/>
          <a:ext cx="4104640" cy="36195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stretch>
            <a:fillRect/>
          </a:stretch>
        </p:blipFill>
        <p:spPr>
          <a:xfrm>
            <a:off x="3432810" y="181610"/>
            <a:ext cx="4610100" cy="653542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La gestione del </a:t>
            </a:r>
            <a:r>
              <a:rPr lang="it-IT" dirty="0" err="1" smtClean="0"/>
              <a:t>II°</a:t>
            </a:r>
            <a:r>
              <a:rPr lang="it-IT" dirty="0" smtClean="0"/>
              <a:t> livello come continuità           assistenziale</a:t>
            </a:r>
            <a:endParaRPr lang="it-IT" dirty="0"/>
          </a:p>
        </p:txBody>
      </p:sp>
      <p:sp>
        <p:nvSpPr>
          <p:cNvPr id="4" name="Rectangle 3"/>
          <p:cNvSpPr>
            <a:spLocks noGrp="1" noChangeArrowheads="1"/>
          </p:cNvSpPr>
          <p:nvPr>
            <p:ph idx="1"/>
          </p:nvPr>
        </p:nvSpPr>
        <p:spPr/>
        <p:txBody>
          <a:bodyPr/>
          <a:lstStyle/>
          <a:p>
            <a:pPr eaLnBrk="1" hangingPunct="1"/>
            <a:r>
              <a:rPr lang="it-IT" sz="2800" dirty="0" smtClean="0"/>
              <a:t>Rispettare i tempi </a:t>
            </a:r>
            <a:endParaRPr lang="it-IT" dirty="0" smtClean="0"/>
          </a:p>
          <a:p>
            <a:pPr eaLnBrk="1" hangingPunct="1"/>
            <a:r>
              <a:rPr lang="it-IT" sz="2800" dirty="0" smtClean="0"/>
              <a:t>Le </a:t>
            </a:r>
            <a:r>
              <a:rPr lang="it-IT" sz="2800" dirty="0" smtClean="0"/>
              <a:t>reazioni emotive </a:t>
            </a:r>
            <a:r>
              <a:rPr lang="it-IT" sz="2800" dirty="0" smtClean="0"/>
              <a:t>delle </a:t>
            </a:r>
            <a:r>
              <a:rPr lang="it-IT" sz="2800" dirty="0" smtClean="0"/>
              <a:t>donna</a:t>
            </a:r>
          </a:p>
          <a:p>
            <a:r>
              <a:rPr lang="it-IT" dirty="0" smtClean="0"/>
              <a:t>I</a:t>
            </a:r>
            <a:r>
              <a:rPr lang="it-IT" sz="2800" dirty="0" smtClean="0"/>
              <a:t>llustrare </a:t>
            </a:r>
            <a:r>
              <a:rPr lang="it-IT" sz="2800" dirty="0" smtClean="0"/>
              <a:t>l’esecuzione dell’esame </a:t>
            </a:r>
            <a:endParaRPr lang="it-IT" sz="2800" dirty="0" smtClean="0"/>
          </a:p>
          <a:p>
            <a:r>
              <a:rPr lang="it-IT" dirty="0" smtClean="0"/>
              <a:t>Le</a:t>
            </a:r>
            <a:r>
              <a:rPr lang="it-IT" sz="2800" dirty="0" smtClean="0"/>
              <a:t> </a:t>
            </a:r>
            <a:r>
              <a:rPr lang="it-IT" sz="2800" dirty="0" smtClean="0"/>
              <a:t>relative sensazioni di </a:t>
            </a:r>
            <a:r>
              <a:rPr lang="it-IT" sz="2800" dirty="0" smtClean="0"/>
              <a:t>disagio, fastidio</a:t>
            </a:r>
          </a:p>
          <a:p>
            <a:r>
              <a:rPr lang="it-IT" dirty="0" smtClean="0"/>
              <a:t>Far capire l’importanza dell’esame stesso</a:t>
            </a:r>
            <a:endParaRPr lang="it-IT" sz="2800" dirty="0" smtClean="0"/>
          </a:p>
        </p:txBody>
      </p:sp>
      <p:pic>
        <p:nvPicPr>
          <p:cNvPr id="1026" name="Picture 2" descr="C:\Users\Gianfranco\Desktop\9d5dc000-b5c1-11e4-b2f1-db35a3aee0e8_vph_prueba.jpg"/>
          <p:cNvPicPr>
            <a:picLocks noChangeAspect="1" noChangeArrowheads="1"/>
          </p:cNvPicPr>
          <p:nvPr/>
        </p:nvPicPr>
        <p:blipFill>
          <a:blip r:embed="rId2" cstate="print"/>
          <a:srcRect/>
          <a:stretch>
            <a:fillRect/>
          </a:stretch>
        </p:blipFill>
        <p:spPr bwMode="auto">
          <a:xfrm>
            <a:off x="7382856" y="1661160"/>
            <a:ext cx="4184303" cy="4815840"/>
          </a:xfrm>
          <a:prstGeom prst="rect">
            <a:avLst/>
          </a:prstGeom>
          <a:noFill/>
        </p:spPr>
      </p:pic>
    </p:spTree>
  </p:cSld>
  <p:clrMapOvr>
    <a:masterClrMapping/>
  </p:clrMapOvr>
  <p:transition spd="slow">
    <p:wheel spokes="3"/>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ox(i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ox(i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ox(in)">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ox(in)">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1026"/>
                                        </p:tgtEl>
                                        <p:attrNameLst>
                                          <p:attrName>style.visibility</p:attrName>
                                        </p:attrNameLst>
                                      </p:cBhvr>
                                      <p:to>
                                        <p:strVal val="visible"/>
                                      </p:to>
                                    </p:set>
                                    <p:animEffect transition="in" filter="checkerboard(across)">
                                      <p:cBhvr>
                                        <p:cTn id="32"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stretch>
            <a:fillRect/>
          </a:stretch>
        </p:blipFill>
        <p:spPr>
          <a:xfrm>
            <a:off x="3319780" y="46990"/>
            <a:ext cx="4782185" cy="6836410"/>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stretch>
            <a:fillRect/>
          </a:stretch>
        </p:blipFill>
        <p:spPr>
          <a:xfrm>
            <a:off x="3772535" y="95250"/>
            <a:ext cx="4753610" cy="669353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22960" y="365125"/>
            <a:ext cx="10530840" cy="671195"/>
          </a:xfrm>
        </p:spPr>
        <p:txBody>
          <a:bodyPr>
            <a:normAutofit fontScale="90000"/>
          </a:bodyPr>
          <a:lstStyle/>
          <a:p>
            <a:r>
              <a:rPr lang="it-IT" dirty="0" smtClean="0"/>
              <a:t>Domande delle Donne</a:t>
            </a:r>
            <a:endParaRPr lang="it-IT" dirty="0"/>
          </a:p>
        </p:txBody>
      </p:sp>
      <p:sp>
        <p:nvSpPr>
          <p:cNvPr id="3" name="Segnaposto contenuto 2"/>
          <p:cNvSpPr>
            <a:spLocks noGrp="1"/>
          </p:cNvSpPr>
          <p:nvPr>
            <p:ph idx="1"/>
          </p:nvPr>
        </p:nvSpPr>
        <p:spPr>
          <a:xfrm>
            <a:off x="487680" y="1173480"/>
            <a:ext cx="10866120" cy="5003483"/>
          </a:xfrm>
        </p:spPr>
        <p:txBody>
          <a:bodyPr>
            <a:normAutofit fontScale="92500" lnSpcReduction="10000"/>
          </a:bodyPr>
          <a:lstStyle/>
          <a:p>
            <a:pPr>
              <a:lnSpc>
                <a:spcPct val="80000"/>
              </a:lnSpc>
            </a:pPr>
            <a:r>
              <a:rPr lang="it-IT" dirty="0" smtClean="0"/>
              <a:t>Sentirò dolore</a:t>
            </a:r>
          </a:p>
          <a:p>
            <a:pPr>
              <a:lnSpc>
                <a:spcPct val="80000"/>
              </a:lnSpc>
            </a:pPr>
            <a:r>
              <a:rPr lang="it-IT" dirty="0" smtClean="0"/>
              <a:t>Ho un po’ paura</a:t>
            </a:r>
          </a:p>
          <a:p>
            <a:pPr>
              <a:lnSpc>
                <a:spcPct val="80000"/>
              </a:lnSpc>
            </a:pPr>
            <a:r>
              <a:rPr lang="it-IT" dirty="0" smtClean="0"/>
              <a:t>Potrò avere un’emorragia</a:t>
            </a:r>
          </a:p>
          <a:p>
            <a:pPr>
              <a:lnSpc>
                <a:spcPct val="80000"/>
              </a:lnSpc>
            </a:pPr>
            <a:r>
              <a:rPr lang="it-IT" dirty="0" smtClean="0"/>
              <a:t>Se fossi in gravidanza potrei abortire a causa dell’esame</a:t>
            </a:r>
          </a:p>
          <a:p>
            <a:pPr>
              <a:lnSpc>
                <a:spcPct val="80000"/>
              </a:lnSpc>
            </a:pPr>
            <a:r>
              <a:rPr lang="it-IT" dirty="0" smtClean="0"/>
              <a:t>Se mi trovate qualcosa potrò essere curata</a:t>
            </a:r>
          </a:p>
          <a:p>
            <a:pPr>
              <a:lnSpc>
                <a:spcPct val="80000"/>
              </a:lnSpc>
            </a:pPr>
            <a:r>
              <a:rPr lang="it-IT" dirty="0" smtClean="0"/>
              <a:t>Perché il mio medico non me ne ha mai parlato</a:t>
            </a:r>
          </a:p>
          <a:p>
            <a:pPr>
              <a:lnSpc>
                <a:spcPct val="80000"/>
              </a:lnSpc>
            </a:pPr>
            <a:r>
              <a:rPr lang="it-IT" dirty="0" smtClean="0"/>
              <a:t>Questa sera potrò avere rapporti</a:t>
            </a:r>
          </a:p>
          <a:p>
            <a:pPr>
              <a:lnSpc>
                <a:spcPct val="80000"/>
              </a:lnSpc>
            </a:pPr>
            <a:r>
              <a:rPr lang="it-IT" dirty="0" smtClean="0"/>
              <a:t>Si possono vedere anche i fibromi</a:t>
            </a:r>
          </a:p>
          <a:p>
            <a:pPr>
              <a:lnSpc>
                <a:spcPct val="80000"/>
              </a:lnSpc>
            </a:pPr>
            <a:r>
              <a:rPr lang="it-IT" dirty="0" smtClean="0"/>
              <a:t>Fatto il pap-test posso stare tranquilla che non mi verrà un tumore all’utero o all’ovaio</a:t>
            </a:r>
          </a:p>
          <a:p>
            <a:pPr algn="ctr">
              <a:lnSpc>
                <a:spcPct val="80000"/>
              </a:lnSpc>
            </a:pPr>
            <a:r>
              <a:rPr lang="it-IT" sz="3500" b="1" dirty="0" smtClean="0">
                <a:solidFill>
                  <a:srgbClr val="FF0000"/>
                </a:solidFill>
              </a:rPr>
              <a:t>Paura dell’esito</a:t>
            </a:r>
          </a:p>
          <a:p>
            <a:pPr algn="ctr">
              <a:lnSpc>
                <a:spcPct val="80000"/>
              </a:lnSpc>
            </a:pPr>
            <a:r>
              <a:rPr lang="it-IT" sz="3500" b="1" dirty="0" smtClean="0">
                <a:solidFill>
                  <a:srgbClr val="FF0000"/>
                </a:solidFill>
              </a:rPr>
              <a:t>Quando arriva l’esito</a:t>
            </a:r>
          </a:p>
          <a:p>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6" presetClass="emph" presetSubtype="0" fill="hold" nodeType="clickEffect">
                                  <p:stCondLst>
                                    <p:cond delay="0"/>
                                  </p:stCondLst>
                                  <p:childTnLst>
                                    <p:animScale>
                                      <p:cBhvr>
                                        <p:cTn id="60" dur="2000" fill="hold"/>
                                        <p:tgtEl>
                                          <p:spTgt spid="3">
                                            <p:txEl>
                                              <p:pRg st="9" end="9"/>
                                            </p:txEl>
                                          </p:spTgt>
                                        </p:tgtEl>
                                      </p:cBhvr>
                                      <p:by x="150000" y="150000"/>
                                    </p:animScale>
                                  </p:childTnLst>
                                </p:cTn>
                              </p:par>
                              <p:par>
                                <p:cTn id="61" presetID="6" presetClass="emph" presetSubtype="0" fill="hold" nodeType="withEffect">
                                  <p:stCondLst>
                                    <p:cond delay="0"/>
                                  </p:stCondLst>
                                  <p:childTnLst>
                                    <p:animScale>
                                      <p:cBhvr>
                                        <p:cTn id="62" dur="2000" fill="hold"/>
                                        <p:tgtEl>
                                          <p:spTgt spid="3">
                                            <p:txEl>
                                              <p:pRg st="10" end="10"/>
                                            </p:txEl>
                                          </p:spTgt>
                                        </p:tgtEl>
                                      </p:cBhvr>
                                      <p:by x="150000" y="150000"/>
                                    </p:animScale>
                                  </p:childTnLst>
                                </p:cTn>
                              </p:par>
                            </p:childTnLst>
                          </p:cTn>
                        </p:par>
                      </p:childTnLst>
                    </p:cTn>
                  </p:par>
                  <p:par>
                    <p:cTn id="63" fill="hold">
                      <p:stCondLst>
                        <p:cond delay="indefinite"/>
                      </p:stCondLst>
                      <p:childTnLst>
                        <p:par>
                          <p:cTn id="64" fill="hold">
                            <p:stCondLst>
                              <p:cond delay="0"/>
                            </p:stCondLst>
                            <p:childTnLst>
                              <p:par>
                                <p:cTn id="65" presetID="8" presetClass="emph" presetSubtype="0" fill="hold" nodeType="clickEffect">
                                  <p:stCondLst>
                                    <p:cond delay="0"/>
                                  </p:stCondLst>
                                  <p:childTnLst>
                                    <p:animRot by="21600000">
                                      <p:cBhvr>
                                        <p:cTn id="66" dur="2000" fill="hold"/>
                                        <p:tgtEl>
                                          <p:spTgt spid="3">
                                            <p:txEl>
                                              <p:pRg st="9" end="9"/>
                                            </p:txEl>
                                          </p:spTgt>
                                        </p:tgtEl>
                                        <p:attrNameLst>
                                          <p:attrName>r</p:attrName>
                                        </p:attrNameLst>
                                      </p:cBhvr>
                                    </p:animRot>
                                  </p:childTnLst>
                                </p:cTn>
                              </p:par>
                              <p:par>
                                <p:cTn id="67" presetID="8" presetClass="emph" presetSubtype="0" fill="hold" nodeType="withEffect">
                                  <p:stCondLst>
                                    <p:cond delay="0"/>
                                  </p:stCondLst>
                                  <p:childTnLst>
                                    <p:animRot by="21600000">
                                      <p:cBhvr>
                                        <p:cTn id="68" dur="2000" fill="hold"/>
                                        <p:tgtEl>
                                          <p:spTgt spid="3">
                                            <p:txEl>
                                              <p:pRg st="10" end="10"/>
                                            </p:txEl>
                                          </p:spTgt>
                                        </p:tgtEl>
                                        <p:attrNameLst>
                                          <p:attrName>r</p:attrName>
                                        </p:attrNameLst>
                                      </p:cBhvr>
                                    </p:animRot>
                                  </p:childTnLst>
                                </p:cTn>
                              </p:par>
                            </p:childTnLst>
                          </p:cTn>
                        </p:par>
                      </p:childTnLst>
                    </p:cTn>
                  </p:par>
                  <p:par>
                    <p:cTn id="69" fill="hold">
                      <p:stCondLst>
                        <p:cond delay="indefinite"/>
                      </p:stCondLst>
                      <p:childTnLst>
                        <p:par>
                          <p:cTn id="70" fill="hold">
                            <p:stCondLst>
                              <p:cond delay="0"/>
                            </p:stCondLst>
                            <p:childTnLst>
                              <p:par>
                                <p:cTn id="71" presetID="8" presetClass="exit" presetSubtype="16" fill="hold" nodeType="clickEffect">
                                  <p:stCondLst>
                                    <p:cond delay="0"/>
                                  </p:stCondLst>
                                  <p:childTnLst>
                                    <p:animEffect transition="out" filter="diamond(in)">
                                      <p:cBhvr>
                                        <p:cTn id="72" dur="2000"/>
                                        <p:tgtEl>
                                          <p:spTgt spid="3">
                                            <p:txEl>
                                              <p:pRg st="9" end="9"/>
                                            </p:txEl>
                                          </p:spTgt>
                                        </p:tgtEl>
                                      </p:cBhvr>
                                    </p:animEffect>
                                    <p:set>
                                      <p:cBhvr>
                                        <p:cTn id="73" dur="1" fill="hold">
                                          <p:stCondLst>
                                            <p:cond delay="1999"/>
                                          </p:stCondLst>
                                        </p:cTn>
                                        <p:tgtEl>
                                          <p:spTgt spid="3">
                                            <p:txEl>
                                              <p:pRg st="9" end="9"/>
                                            </p:txEl>
                                          </p:spTgt>
                                        </p:tgtEl>
                                        <p:attrNameLst>
                                          <p:attrName>style.visibility</p:attrName>
                                        </p:attrNameLst>
                                      </p:cBhvr>
                                      <p:to>
                                        <p:strVal val="hidden"/>
                                      </p:to>
                                    </p:set>
                                  </p:childTnLst>
                                </p:cTn>
                              </p:par>
                              <p:par>
                                <p:cTn id="74" presetID="8" presetClass="exit" presetSubtype="16" fill="hold" nodeType="withEffect">
                                  <p:stCondLst>
                                    <p:cond delay="0"/>
                                  </p:stCondLst>
                                  <p:childTnLst>
                                    <p:animEffect transition="out" filter="diamond(in)">
                                      <p:cBhvr>
                                        <p:cTn id="75" dur="2000"/>
                                        <p:tgtEl>
                                          <p:spTgt spid="3">
                                            <p:txEl>
                                              <p:pRg st="10" end="10"/>
                                            </p:txEl>
                                          </p:spTgt>
                                        </p:tgtEl>
                                      </p:cBhvr>
                                    </p:animEffect>
                                    <p:set>
                                      <p:cBhvr>
                                        <p:cTn id="76" dur="1" fill="hold">
                                          <p:stCondLst>
                                            <p:cond delay="1999"/>
                                          </p:stCondLst>
                                        </p:cTn>
                                        <p:tgtEl>
                                          <p:spTgt spid="3">
                                            <p:txEl>
                                              <p:pRg st="10" end="10"/>
                                            </p:txEl>
                                          </p:spTgt>
                                        </p:tgtEl>
                                        <p:attrNameLst>
                                          <p:attrName>style.visibility</p:attrName>
                                        </p:attrNameLst>
                                      </p:cBhvr>
                                      <p:to>
                                        <p:strVal val="hidden"/>
                                      </p:to>
                                    </p:set>
                                  </p:childTnLst>
                                </p:cTn>
                              </p:par>
                            </p:childTnLst>
                          </p:cTn>
                        </p:par>
                      </p:childTnLst>
                    </p:cTn>
                  </p:par>
                  <p:par>
                    <p:cTn id="77" fill="hold">
                      <p:stCondLst>
                        <p:cond delay="indefinite"/>
                      </p:stCondLst>
                      <p:childTnLst>
                        <p:par>
                          <p:cTn id="78" fill="hold">
                            <p:stCondLst>
                              <p:cond delay="0"/>
                            </p:stCondLst>
                            <p:childTnLst>
                              <p:par>
                                <p:cTn id="79" presetID="4" presetClass="emph" presetSubtype="2" fill="hold" nodeType="clickEffect">
                                  <p:stCondLst>
                                    <p:cond delay="0"/>
                                  </p:stCondLst>
                                  <p:childTnLst>
                                    <p:anim to="1.5" calcmode="lin" valueType="num">
                                      <p:cBhvr override="childStyle">
                                        <p:cTn id="80" dur="2000" fill="hold"/>
                                        <p:tgtEl>
                                          <p:spTgt spid="3">
                                            <p:txEl>
                                              <p:pRg st="9" end="9"/>
                                            </p:txEl>
                                          </p:spTgt>
                                        </p:tgtEl>
                                        <p:attrNameLst>
                                          <p:attrName>style.fontSize</p:attrName>
                                        </p:attrNameLst>
                                      </p:cBhvr>
                                    </p:anim>
                                  </p:childTnLst>
                                </p:cTn>
                              </p:par>
                              <p:par>
                                <p:cTn id="81" presetID="4" presetClass="emph" presetSubtype="2" fill="hold" nodeType="withEffect">
                                  <p:stCondLst>
                                    <p:cond delay="0"/>
                                  </p:stCondLst>
                                  <p:childTnLst>
                                    <p:anim to="1.5" calcmode="lin" valueType="num">
                                      <p:cBhvr override="childStyle">
                                        <p:cTn id="82" dur="2000" fill="hold"/>
                                        <p:tgtEl>
                                          <p:spTgt spid="3">
                                            <p:txEl>
                                              <p:pRg st="10" end="10"/>
                                            </p:txEl>
                                          </p:spTgt>
                                        </p:tgtEl>
                                        <p:attrNameLst>
                                          <p:attrName>style.fontSize</p:attrName>
                                        </p:attrNameLst>
                                      </p:cBhvr>
                                    </p:anim>
                                  </p:childTnLst>
                                </p:cTn>
                              </p:par>
                            </p:childTnLst>
                          </p:cTn>
                        </p:par>
                      </p:childTnLst>
                    </p:cTn>
                  </p:par>
                  <p:par>
                    <p:cTn id="83" fill="hold">
                      <p:stCondLst>
                        <p:cond delay="indefinite"/>
                      </p:stCondLst>
                      <p:childTnLst>
                        <p:par>
                          <p:cTn id="84" fill="hold">
                            <p:stCondLst>
                              <p:cond delay="0"/>
                            </p:stCondLst>
                            <p:childTnLst>
                              <p:par>
                                <p:cTn id="85" presetID="5" presetClass="emph" presetSubtype="1" nodeType="clickEffect">
                                  <p:stCondLst>
                                    <p:cond delay="0"/>
                                  </p:stCondLst>
                                  <p:childTnLst>
                                    <p:set>
                                      <p:cBhvr override="childStyle">
                                        <p:cTn id="86" dur="indefinite"/>
                                        <p:tgtEl>
                                          <p:spTgt spid="3">
                                            <p:txEl>
                                              <p:pRg st="9" end="9"/>
                                            </p:txEl>
                                          </p:spTgt>
                                        </p:tgtEl>
                                        <p:attrNameLst>
                                          <p:attrName>style.fontStyle</p:attrName>
                                        </p:attrNameLst>
                                      </p:cBhvr>
                                      <p:to>
                                        <p:strVal val="normal"/>
                                      </p:to>
                                    </p:set>
                                    <p:set>
                                      <p:cBhvr override="childStyle">
                                        <p:cTn id="87" dur="indefinite"/>
                                        <p:tgtEl>
                                          <p:spTgt spid="3">
                                            <p:txEl>
                                              <p:pRg st="9" end="9"/>
                                            </p:txEl>
                                          </p:spTgt>
                                        </p:tgtEl>
                                        <p:attrNameLst>
                                          <p:attrName>style.fontWeight</p:attrName>
                                        </p:attrNameLst>
                                      </p:cBhvr>
                                      <p:to>
                                        <p:strVal val="bold"/>
                                      </p:to>
                                    </p:set>
                                    <p:set>
                                      <p:cBhvr override="childStyle">
                                        <p:cTn id="88" dur="indefinite"/>
                                        <p:tgtEl>
                                          <p:spTgt spid="3">
                                            <p:txEl>
                                              <p:pRg st="9" end="9"/>
                                            </p:txEl>
                                          </p:spTgt>
                                        </p:tgtEl>
                                        <p:attrNameLst>
                                          <p:attrName>style.textDecorationUnderline</p:attrName>
                                        </p:attrNameLst>
                                      </p:cBhvr>
                                      <p:to>
                                        <p:strVal val="false"/>
                                      </p:to>
                                    </p:set>
                                  </p:childTnLst>
                                </p:cTn>
                              </p:par>
                              <p:par>
                                <p:cTn id="89" presetID="5" presetClass="emph" presetSubtype="1" nodeType="withEffect">
                                  <p:stCondLst>
                                    <p:cond delay="0"/>
                                  </p:stCondLst>
                                  <p:childTnLst>
                                    <p:set>
                                      <p:cBhvr override="childStyle">
                                        <p:cTn id="90" dur="indefinite"/>
                                        <p:tgtEl>
                                          <p:spTgt spid="3">
                                            <p:txEl>
                                              <p:pRg st="10" end="10"/>
                                            </p:txEl>
                                          </p:spTgt>
                                        </p:tgtEl>
                                        <p:attrNameLst>
                                          <p:attrName>style.fontStyle</p:attrName>
                                        </p:attrNameLst>
                                      </p:cBhvr>
                                      <p:to>
                                        <p:strVal val="normal"/>
                                      </p:to>
                                    </p:set>
                                    <p:set>
                                      <p:cBhvr override="childStyle">
                                        <p:cTn id="91" dur="indefinite"/>
                                        <p:tgtEl>
                                          <p:spTgt spid="3">
                                            <p:txEl>
                                              <p:pRg st="10" end="10"/>
                                            </p:txEl>
                                          </p:spTgt>
                                        </p:tgtEl>
                                        <p:attrNameLst>
                                          <p:attrName>style.fontWeight</p:attrName>
                                        </p:attrNameLst>
                                      </p:cBhvr>
                                      <p:to>
                                        <p:strVal val="bold"/>
                                      </p:to>
                                    </p:set>
                                    <p:set>
                                      <p:cBhvr override="childStyle">
                                        <p:cTn id="92" dur="indefinite"/>
                                        <p:tgtEl>
                                          <p:spTgt spid="3">
                                            <p:txEl>
                                              <p:pRg st="10" end="10"/>
                                            </p:txEl>
                                          </p:spTgt>
                                        </p:tgtEl>
                                        <p:attrNameLst>
                                          <p:attrName>style.textDecorationUnderline</p:attrName>
                                        </p:attrNameLst>
                                      </p:cBhvr>
                                      <p:to>
                                        <p:strVal val="false"/>
                                      </p:to>
                                    </p:set>
                                  </p:childTnLst>
                                </p:cTn>
                              </p:par>
                            </p:childTnLst>
                          </p:cTn>
                        </p:par>
                      </p:childTnLst>
                    </p:cTn>
                  </p:par>
                  <p:par>
                    <p:cTn id="93" fill="hold">
                      <p:stCondLst>
                        <p:cond delay="indefinite"/>
                      </p:stCondLst>
                      <p:childTnLst>
                        <p:par>
                          <p:cTn id="94" fill="hold">
                            <p:stCondLst>
                              <p:cond delay="0"/>
                            </p:stCondLst>
                            <p:childTnLst>
                              <p:par>
                                <p:cTn id="95" presetID="2" presetClass="emph" presetSubtype="0" nodeType="clickEffect">
                                  <p:stCondLst>
                                    <p:cond delay="0"/>
                                  </p:stCondLst>
                                  <p:childTnLst>
                                    <p:set>
                                      <p:cBhvr override="childStyle">
                                        <p:cTn id="96" dur="indefinite"/>
                                        <p:tgtEl>
                                          <p:spTgt spid="3">
                                            <p:txEl>
                                              <p:pRg st="9" end="9"/>
                                            </p:txEl>
                                          </p:spTgt>
                                        </p:tgtEl>
                                        <p:attrNameLst>
                                          <p:attrName>style.fontFamily</p:attrName>
                                        </p:attrNameLst>
                                      </p:cBhvr>
                                      <p:to>
                                        <p:strVal val="Times New Roman"/>
                                      </p:to>
                                    </p:set>
                                  </p:childTnLst>
                                </p:cTn>
                              </p:par>
                              <p:par>
                                <p:cTn id="97" presetID="2" presetClass="emph" presetSubtype="0" nodeType="withEffect">
                                  <p:stCondLst>
                                    <p:cond delay="0"/>
                                  </p:stCondLst>
                                  <p:childTnLst>
                                    <p:set>
                                      <p:cBhvr override="childStyle">
                                        <p:cTn id="98" dur="indefinite"/>
                                        <p:tgtEl>
                                          <p:spTgt spid="3">
                                            <p:txEl>
                                              <p:pRg st="10" end="10"/>
                                            </p:txEl>
                                          </p:spTgt>
                                        </p:tgtEl>
                                        <p:attrNameLst>
                                          <p:attrName>style.fontFamily</p:attrName>
                                        </p:attrNameLst>
                                      </p:cBhvr>
                                      <p:to>
                                        <p:strVal val="Times New Roman"/>
                                      </p:to>
                                    </p:set>
                                  </p:childTnLst>
                                </p:cTn>
                              </p:par>
                            </p:childTnLst>
                          </p:cTn>
                        </p:par>
                      </p:childTnLst>
                    </p:cTn>
                  </p:par>
                  <p:par>
                    <p:cTn id="99" fill="hold">
                      <p:stCondLst>
                        <p:cond delay="indefinite"/>
                      </p:stCondLst>
                      <p:childTnLst>
                        <p:par>
                          <p:cTn id="100" fill="hold">
                            <p:stCondLst>
                              <p:cond delay="0"/>
                            </p:stCondLst>
                            <p:childTnLst>
                              <p:par>
                                <p:cTn id="101" presetID="8" presetClass="emph" presetSubtype="0" fill="hold" nodeType="clickEffect">
                                  <p:stCondLst>
                                    <p:cond delay="0"/>
                                  </p:stCondLst>
                                  <p:childTnLst>
                                    <p:animRot by="21600000">
                                      <p:cBhvr>
                                        <p:cTn id="102" dur="2000" fill="hold"/>
                                        <p:tgtEl>
                                          <p:spTgt spid="3">
                                            <p:txEl>
                                              <p:pRg st="9" end="9"/>
                                            </p:txEl>
                                          </p:spTgt>
                                        </p:tgtEl>
                                        <p:attrNameLst>
                                          <p:attrName>r</p:attrName>
                                        </p:attrNameLst>
                                      </p:cBhvr>
                                    </p:animRot>
                                  </p:childTnLst>
                                </p:cTn>
                              </p:par>
                              <p:par>
                                <p:cTn id="103" presetID="8" presetClass="emph" presetSubtype="0" fill="hold" nodeType="withEffect">
                                  <p:stCondLst>
                                    <p:cond delay="0"/>
                                  </p:stCondLst>
                                  <p:childTnLst>
                                    <p:animRot by="21600000">
                                      <p:cBhvr>
                                        <p:cTn id="104" dur="2000" fill="hold"/>
                                        <p:tgtEl>
                                          <p:spTgt spid="3">
                                            <p:txEl>
                                              <p:pRg st="10" end="10"/>
                                            </p:txEl>
                                          </p:spTgt>
                                        </p:tgtEl>
                                        <p:attrNameLst>
                                          <p:attrName>r</p:attrName>
                                        </p:attrNameLst>
                                      </p:cBhvr>
                                    </p:animRot>
                                  </p:childTnLst>
                                </p:cTn>
                              </p:par>
                            </p:childTnLst>
                          </p:cTn>
                        </p:par>
                      </p:childTnLst>
                    </p:cTn>
                  </p:par>
                  <p:par>
                    <p:cTn id="105" fill="hold">
                      <p:stCondLst>
                        <p:cond delay="indefinite"/>
                      </p:stCondLst>
                      <p:childTnLst>
                        <p:par>
                          <p:cTn id="106" fill="hold">
                            <p:stCondLst>
                              <p:cond delay="0"/>
                            </p:stCondLst>
                            <p:childTnLst>
                              <p:par>
                                <p:cTn id="107" presetID="3" presetClass="exit" presetSubtype="10" fill="hold" nodeType="clickEffect">
                                  <p:stCondLst>
                                    <p:cond delay="0"/>
                                  </p:stCondLst>
                                  <p:childTnLst>
                                    <p:animEffect transition="out" filter="blinds(horizontal)">
                                      <p:cBhvr>
                                        <p:cTn id="108" dur="500"/>
                                        <p:tgtEl>
                                          <p:spTgt spid="3">
                                            <p:txEl>
                                              <p:pRg st="9" end="9"/>
                                            </p:txEl>
                                          </p:spTgt>
                                        </p:tgtEl>
                                      </p:cBhvr>
                                    </p:animEffect>
                                    <p:set>
                                      <p:cBhvr>
                                        <p:cTn id="109" dur="1" fill="hold">
                                          <p:stCondLst>
                                            <p:cond delay="499"/>
                                          </p:stCondLst>
                                        </p:cTn>
                                        <p:tgtEl>
                                          <p:spTgt spid="3">
                                            <p:txEl>
                                              <p:pRg st="9" end="9"/>
                                            </p:txEl>
                                          </p:spTgt>
                                        </p:tgtEl>
                                        <p:attrNameLst>
                                          <p:attrName>style.visibility</p:attrName>
                                        </p:attrNameLst>
                                      </p:cBhvr>
                                      <p:to>
                                        <p:strVal val="hidden"/>
                                      </p:to>
                                    </p:set>
                                  </p:childTnLst>
                                </p:cTn>
                              </p:par>
                              <p:par>
                                <p:cTn id="110" presetID="3" presetClass="exit" presetSubtype="10" fill="hold" nodeType="withEffect">
                                  <p:stCondLst>
                                    <p:cond delay="0"/>
                                  </p:stCondLst>
                                  <p:childTnLst>
                                    <p:animEffect transition="out" filter="blinds(horizontal)">
                                      <p:cBhvr>
                                        <p:cTn id="111" dur="500"/>
                                        <p:tgtEl>
                                          <p:spTgt spid="3">
                                            <p:txEl>
                                              <p:pRg st="10" end="10"/>
                                            </p:txEl>
                                          </p:spTgt>
                                        </p:tgtEl>
                                      </p:cBhvr>
                                    </p:animEffect>
                                    <p:set>
                                      <p:cBhvr>
                                        <p:cTn id="112" dur="1" fill="hold">
                                          <p:stCondLst>
                                            <p:cond delay="499"/>
                                          </p:stCondLst>
                                        </p:cTn>
                                        <p:tgtEl>
                                          <p:spTgt spid="3">
                                            <p:txEl>
                                              <p:pRg st="10" end="10"/>
                                            </p:txEl>
                                          </p:spTgt>
                                        </p:tgtEl>
                                        <p:attrNameLst>
                                          <p:attrName>style.visibility</p:attrName>
                                        </p:attrNameLst>
                                      </p:cBhvr>
                                      <p:to>
                                        <p:strVal val="hidden"/>
                                      </p:to>
                                    </p:set>
                                  </p:childTnLst>
                                </p:cTn>
                              </p:par>
                            </p:childTnLst>
                          </p:cTn>
                        </p:par>
                      </p:childTnLst>
                    </p:cTn>
                  </p:par>
                  <p:par>
                    <p:cTn id="113" fill="hold">
                      <p:stCondLst>
                        <p:cond delay="indefinite"/>
                      </p:stCondLst>
                      <p:childTnLst>
                        <p:par>
                          <p:cTn id="114" fill="hold">
                            <p:stCondLst>
                              <p:cond delay="0"/>
                            </p:stCondLst>
                            <p:childTnLst>
                              <p:par>
                                <p:cTn id="115" presetID="3" presetClass="entr" presetSubtype="10" fill="hold" nodeType="clickEffect">
                                  <p:stCondLst>
                                    <p:cond delay="0"/>
                                  </p:stCondLst>
                                  <p:childTnLst>
                                    <p:set>
                                      <p:cBhvr>
                                        <p:cTn id="116" dur="1" fill="hold">
                                          <p:stCondLst>
                                            <p:cond delay="0"/>
                                          </p:stCondLst>
                                        </p:cTn>
                                        <p:tgtEl>
                                          <p:spTgt spid="3">
                                            <p:txEl>
                                              <p:pRg st="9" end="9"/>
                                            </p:txEl>
                                          </p:spTgt>
                                        </p:tgtEl>
                                        <p:attrNameLst>
                                          <p:attrName>style.visibility</p:attrName>
                                        </p:attrNameLst>
                                      </p:cBhvr>
                                      <p:to>
                                        <p:strVal val="visible"/>
                                      </p:to>
                                    </p:set>
                                    <p:animEffect transition="in" filter="blinds(horizontal)">
                                      <p:cBhvr>
                                        <p:cTn id="117" dur="500"/>
                                        <p:tgtEl>
                                          <p:spTgt spid="3">
                                            <p:txEl>
                                              <p:pRg st="9" end="9"/>
                                            </p:txEl>
                                          </p:spTgt>
                                        </p:tgtEl>
                                      </p:cBhvr>
                                    </p:animEffect>
                                  </p:childTnLst>
                                </p:cTn>
                              </p:par>
                              <p:par>
                                <p:cTn id="118" presetID="3" presetClass="entr" presetSubtype="10" fill="hold" nodeType="withEffect">
                                  <p:stCondLst>
                                    <p:cond delay="0"/>
                                  </p:stCondLst>
                                  <p:childTnLst>
                                    <p:set>
                                      <p:cBhvr>
                                        <p:cTn id="119" dur="1" fill="hold">
                                          <p:stCondLst>
                                            <p:cond delay="0"/>
                                          </p:stCondLst>
                                        </p:cTn>
                                        <p:tgtEl>
                                          <p:spTgt spid="3">
                                            <p:txEl>
                                              <p:pRg st="10" end="10"/>
                                            </p:txEl>
                                          </p:spTgt>
                                        </p:tgtEl>
                                        <p:attrNameLst>
                                          <p:attrName>style.visibility</p:attrName>
                                        </p:attrNameLst>
                                      </p:cBhvr>
                                      <p:to>
                                        <p:strVal val="visible"/>
                                      </p:to>
                                    </p:set>
                                    <p:animEffect transition="in" filter="blinds(horizontal)">
                                      <p:cBhvr>
                                        <p:cTn id="120" dur="500"/>
                                        <p:tgtEl>
                                          <p:spTgt spid="3">
                                            <p:txEl>
                                              <p:pRg st="10" end="10"/>
                                            </p:txEl>
                                          </p:spTgt>
                                        </p:tgtEl>
                                      </p:cBhvr>
                                    </p:animEffect>
                                  </p:childTnLst>
                                </p:cTn>
                              </p:par>
                            </p:childTnLst>
                          </p:cTn>
                        </p:par>
                      </p:childTnLst>
                    </p:cTn>
                  </p:par>
                  <p:par>
                    <p:cTn id="121" fill="hold">
                      <p:stCondLst>
                        <p:cond delay="indefinite"/>
                      </p:stCondLst>
                      <p:childTnLst>
                        <p:par>
                          <p:cTn id="122" fill="hold">
                            <p:stCondLst>
                              <p:cond delay="0"/>
                            </p:stCondLst>
                            <p:childTnLst>
                              <p:par>
                                <p:cTn id="123" presetID="55" presetClass="entr" presetSubtype="0" fill="hold" nodeType="clickEffect">
                                  <p:stCondLst>
                                    <p:cond delay="0"/>
                                  </p:stCondLst>
                                  <p:childTnLst>
                                    <p:set>
                                      <p:cBhvr>
                                        <p:cTn id="124" dur="1" fill="hold">
                                          <p:stCondLst>
                                            <p:cond delay="0"/>
                                          </p:stCondLst>
                                        </p:cTn>
                                        <p:tgtEl>
                                          <p:spTgt spid="3">
                                            <p:txEl>
                                              <p:pRg st="9" end="9"/>
                                            </p:txEl>
                                          </p:spTgt>
                                        </p:tgtEl>
                                        <p:attrNameLst>
                                          <p:attrName>style.visibility</p:attrName>
                                        </p:attrNameLst>
                                      </p:cBhvr>
                                      <p:to>
                                        <p:strVal val="visible"/>
                                      </p:to>
                                    </p:set>
                                    <p:anim calcmode="lin" valueType="num">
                                      <p:cBhvr>
                                        <p:cTn id="125" dur="1000" fill="hold"/>
                                        <p:tgtEl>
                                          <p:spTgt spid="3">
                                            <p:txEl>
                                              <p:pRg st="9" end="9"/>
                                            </p:txEl>
                                          </p:spTgt>
                                        </p:tgtEl>
                                        <p:attrNameLst>
                                          <p:attrName>ppt_w</p:attrName>
                                        </p:attrNameLst>
                                      </p:cBhvr>
                                      <p:tavLst>
                                        <p:tav tm="0">
                                          <p:val>
                                            <p:strVal val="#ppt_w*0.70"/>
                                          </p:val>
                                        </p:tav>
                                        <p:tav tm="100000">
                                          <p:val>
                                            <p:strVal val="#ppt_w"/>
                                          </p:val>
                                        </p:tav>
                                      </p:tavLst>
                                    </p:anim>
                                    <p:anim calcmode="lin" valueType="num">
                                      <p:cBhvr>
                                        <p:cTn id="126" dur="1000" fill="hold"/>
                                        <p:tgtEl>
                                          <p:spTgt spid="3">
                                            <p:txEl>
                                              <p:pRg st="9" end="9"/>
                                            </p:txEl>
                                          </p:spTgt>
                                        </p:tgtEl>
                                        <p:attrNameLst>
                                          <p:attrName>ppt_h</p:attrName>
                                        </p:attrNameLst>
                                      </p:cBhvr>
                                      <p:tavLst>
                                        <p:tav tm="0">
                                          <p:val>
                                            <p:strVal val="#ppt_h"/>
                                          </p:val>
                                        </p:tav>
                                        <p:tav tm="100000">
                                          <p:val>
                                            <p:strVal val="#ppt_h"/>
                                          </p:val>
                                        </p:tav>
                                      </p:tavLst>
                                    </p:anim>
                                    <p:animEffect transition="in" filter="fade">
                                      <p:cBhvr>
                                        <p:cTn id="127" dur="1000"/>
                                        <p:tgtEl>
                                          <p:spTgt spid="3">
                                            <p:txEl>
                                              <p:pRg st="9" end="9"/>
                                            </p:txEl>
                                          </p:spTgt>
                                        </p:tgtEl>
                                      </p:cBhvr>
                                    </p:animEffect>
                                  </p:childTnLst>
                                </p:cTn>
                              </p:par>
                              <p:par>
                                <p:cTn id="128" presetID="55" presetClass="entr" presetSubtype="0" fill="hold" nodeType="withEffect">
                                  <p:stCondLst>
                                    <p:cond delay="0"/>
                                  </p:stCondLst>
                                  <p:childTnLst>
                                    <p:set>
                                      <p:cBhvr>
                                        <p:cTn id="129" dur="1" fill="hold">
                                          <p:stCondLst>
                                            <p:cond delay="0"/>
                                          </p:stCondLst>
                                        </p:cTn>
                                        <p:tgtEl>
                                          <p:spTgt spid="3">
                                            <p:txEl>
                                              <p:pRg st="10" end="10"/>
                                            </p:txEl>
                                          </p:spTgt>
                                        </p:tgtEl>
                                        <p:attrNameLst>
                                          <p:attrName>style.visibility</p:attrName>
                                        </p:attrNameLst>
                                      </p:cBhvr>
                                      <p:to>
                                        <p:strVal val="visible"/>
                                      </p:to>
                                    </p:set>
                                    <p:anim calcmode="lin" valueType="num">
                                      <p:cBhvr>
                                        <p:cTn id="130" dur="1000" fill="hold"/>
                                        <p:tgtEl>
                                          <p:spTgt spid="3">
                                            <p:txEl>
                                              <p:pRg st="10" end="10"/>
                                            </p:txEl>
                                          </p:spTgt>
                                        </p:tgtEl>
                                        <p:attrNameLst>
                                          <p:attrName>ppt_w</p:attrName>
                                        </p:attrNameLst>
                                      </p:cBhvr>
                                      <p:tavLst>
                                        <p:tav tm="0">
                                          <p:val>
                                            <p:strVal val="#ppt_w*0.70"/>
                                          </p:val>
                                        </p:tav>
                                        <p:tav tm="100000">
                                          <p:val>
                                            <p:strVal val="#ppt_w"/>
                                          </p:val>
                                        </p:tav>
                                      </p:tavLst>
                                    </p:anim>
                                    <p:anim calcmode="lin" valueType="num">
                                      <p:cBhvr>
                                        <p:cTn id="131" dur="1000" fill="hold"/>
                                        <p:tgtEl>
                                          <p:spTgt spid="3">
                                            <p:txEl>
                                              <p:pRg st="10" end="10"/>
                                            </p:txEl>
                                          </p:spTgt>
                                        </p:tgtEl>
                                        <p:attrNameLst>
                                          <p:attrName>ppt_h</p:attrName>
                                        </p:attrNameLst>
                                      </p:cBhvr>
                                      <p:tavLst>
                                        <p:tav tm="0">
                                          <p:val>
                                            <p:strVal val="#ppt_h"/>
                                          </p:val>
                                        </p:tav>
                                        <p:tav tm="100000">
                                          <p:val>
                                            <p:strVal val="#ppt_h"/>
                                          </p:val>
                                        </p:tav>
                                      </p:tavLst>
                                    </p:anim>
                                    <p:animEffect transition="in" filter="fade">
                                      <p:cBhvr>
                                        <p:cTn id="132" dur="1000"/>
                                        <p:tgtEl>
                                          <p:spTgt spid="3">
                                            <p:txEl>
                                              <p:pRg st="10" end="10"/>
                                            </p:txEl>
                                          </p:spTgt>
                                        </p:tgtEl>
                                      </p:cBhvr>
                                    </p:animEffect>
                                  </p:childTnLst>
                                </p:cTn>
                              </p:par>
                            </p:childTnLst>
                          </p:cTn>
                        </p:par>
                      </p:childTnLst>
                    </p:cTn>
                  </p:par>
                  <p:par>
                    <p:cTn id="133" fill="hold">
                      <p:stCondLst>
                        <p:cond delay="indefinite"/>
                      </p:stCondLst>
                      <p:childTnLst>
                        <p:par>
                          <p:cTn id="134" fill="hold">
                            <p:stCondLst>
                              <p:cond delay="0"/>
                            </p:stCondLst>
                            <p:childTnLst>
                              <p:par>
                                <p:cTn id="135" presetID="6" presetClass="emph" presetSubtype="0" fill="hold" nodeType="clickEffect">
                                  <p:stCondLst>
                                    <p:cond delay="0"/>
                                  </p:stCondLst>
                                  <p:childTnLst>
                                    <p:animScale>
                                      <p:cBhvr>
                                        <p:cTn id="136" dur="2000" fill="hold"/>
                                        <p:tgtEl>
                                          <p:spTgt spid="3">
                                            <p:txEl>
                                              <p:pRg st="9" end="9"/>
                                            </p:txEl>
                                          </p:spTgt>
                                        </p:tgtEl>
                                      </p:cBhvr>
                                      <p:by x="150000" y="150000"/>
                                    </p:animScale>
                                  </p:childTnLst>
                                </p:cTn>
                              </p:par>
                              <p:par>
                                <p:cTn id="137" presetID="6" presetClass="emph" presetSubtype="0" fill="hold" nodeType="withEffect">
                                  <p:stCondLst>
                                    <p:cond delay="0"/>
                                  </p:stCondLst>
                                  <p:childTnLst>
                                    <p:animScale>
                                      <p:cBhvr>
                                        <p:cTn id="138" dur="2000" fill="hold"/>
                                        <p:tgtEl>
                                          <p:spTgt spid="3">
                                            <p:txEl>
                                              <p:pRg st="10" end="10"/>
                                            </p:txEl>
                                          </p:spTgt>
                                        </p:tgtEl>
                                      </p:cBhvr>
                                      <p:by x="150000" y="150000"/>
                                    </p:animScale>
                                  </p:childTnLst>
                                </p:cTn>
                              </p:par>
                            </p:childTnLst>
                          </p:cTn>
                        </p:par>
                      </p:childTnLst>
                    </p:cTn>
                  </p:par>
                  <p:par>
                    <p:cTn id="139" fill="hold">
                      <p:stCondLst>
                        <p:cond delay="indefinite"/>
                      </p:stCondLst>
                      <p:childTnLst>
                        <p:par>
                          <p:cTn id="140" fill="hold">
                            <p:stCondLst>
                              <p:cond delay="0"/>
                            </p:stCondLst>
                            <p:childTnLst>
                              <p:par>
                                <p:cTn id="141" presetID="55" presetClass="entr" presetSubtype="0" fill="hold" nodeType="clickEffect">
                                  <p:stCondLst>
                                    <p:cond delay="0"/>
                                  </p:stCondLst>
                                  <p:childTnLst>
                                    <p:set>
                                      <p:cBhvr>
                                        <p:cTn id="142" dur="1" fill="hold">
                                          <p:stCondLst>
                                            <p:cond delay="0"/>
                                          </p:stCondLst>
                                        </p:cTn>
                                        <p:tgtEl>
                                          <p:spTgt spid="3">
                                            <p:txEl>
                                              <p:pRg st="9" end="9"/>
                                            </p:txEl>
                                          </p:spTgt>
                                        </p:tgtEl>
                                        <p:attrNameLst>
                                          <p:attrName>style.visibility</p:attrName>
                                        </p:attrNameLst>
                                      </p:cBhvr>
                                      <p:to>
                                        <p:strVal val="visible"/>
                                      </p:to>
                                    </p:set>
                                    <p:anim calcmode="lin" valueType="num">
                                      <p:cBhvr>
                                        <p:cTn id="143" dur="1000" fill="hold"/>
                                        <p:tgtEl>
                                          <p:spTgt spid="3">
                                            <p:txEl>
                                              <p:pRg st="9" end="9"/>
                                            </p:txEl>
                                          </p:spTgt>
                                        </p:tgtEl>
                                        <p:attrNameLst>
                                          <p:attrName>ppt_w</p:attrName>
                                        </p:attrNameLst>
                                      </p:cBhvr>
                                      <p:tavLst>
                                        <p:tav tm="0">
                                          <p:val>
                                            <p:strVal val="#ppt_w*0.70"/>
                                          </p:val>
                                        </p:tav>
                                        <p:tav tm="100000">
                                          <p:val>
                                            <p:strVal val="#ppt_w"/>
                                          </p:val>
                                        </p:tav>
                                      </p:tavLst>
                                    </p:anim>
                                    <p:anim calcmode="lin" valueType="num">
                                      <p:cBhvr>
                                        <p:cTn id="144" dur="1000" fill="hold"/>
                                        <p:tgtEl>
                                          <p:spTgt spid="3">
                                            <p:txEl>
                                              <p:pRg st="9" end="9"/>
                                            </p:txEl>
                                          </p:spTgt>
                                        </p:tgtEl>
                                        <p:attrNameLst>
                                          <p:attrName>ppt_h</p:attrName>
                                        </p:attrNameLst>
                                      </p:cBhvr>
                                      <p:tavLst>
                                        <p:tav tm="0">
                                          <p:val>
                                            <p:strVal val="#ppt_h"/>
                                          </p:val>
                                        </p:tav>
                                        <p:tav tm="100000">
                                          <p:val>
                                            <p:strVal val="#ppt_h"/>
                                          </p:val>
                                        </p:tav>
                                      </p:tavLst>
                                    </p:anim>
                                    <p:animEffect transition="in" filter="fade">
                                      <p:cBhvr>
                                        <p:cTn id="145" dur="1000"/>
                                        <p:tgtEl>
                                          <p:spTgt spid="3">
                                            <p:txEl>
                                              <p:pRg st="9" end="9"/>
                                            </p:txEl>
                                          </p:spTgt>
                                        </p:tgtEl>
                                      </p:cBhvr>
                                    </p:animEffect>
                                  </p:childTnLst>
                                </p:cTn>
                              </p:par>
                              <p:par>
                                <p:cTn id="146" presetID="55" presetClass="entr" presetSubtype="0" fill="hold" nodeType="withEffect">
                                  <p:stCondLst>
                                    <p:cond delay="0"/>
                                  </p:stCondLst>
                                  <p:childTnLst>
                                    <p:set>
                                      <p:cBhvr>
                                        <p:cTn id="147" dur="1" fill="hold">
                                          <p:stCondLst>
                                            <p:cond delay="0"/>
                                          </p:stCondLst>
                                        </p:cTn>
                                        <p:tgtEl>
                                          <p:spTgt spid="3">
                                            <p:txEl>
                                              <p:pRg st="10" end="10"/>
                                            </p:txEl>
                                          </p:spTgt>
                                        </p:tgtEl>
                                        <p:attrNameLst>
                                          <p:attrName>style.visibility</p:attrName>
                                        </p:attrNameLst>
                                      </p:cBhvr>
                                      <p:to>
                                        <p:strVal val="visible"/>
                                      </p:to>
                                    </p:set>
                                    <p:anim calcmode="lin" valueType="num">
                                      <p:cBhvr>
                                        <p:cTn id="148" dur="1000" fill="hold"/>
                                        <p:tgtEl>
                                          <p:spTgt spid="3">
                                            <p:txEl>
                                              <p:pRg st="10" end="10"/>
                                            </p:txEl>
                                          </p:spTgt>
                                        </p:tgtEl>
                                        <p:attrNameLst>
                                          <p:attrName>ppt_w</p:attrName>
                                        </p:attrNameLst>
                                      </p:cBhvr>
                                      <p:tavLst>
                                        <p:tav tm="0">
                                          <p:val>
                                            <p:strVal val="#ppt_w*0.70"/>
                                          </p:val>
                                        </p:tav>
                                        <p:tav tm="100000">
                                          <p:val>
                                            <p:strVal val="#ppt_w"/>
                                          </p:val>
                                        </p:tav>
                                      </p:tavLst>
                                    </p:anim>
                                    <p:anim calcmode="lin" valueType="num">
                                      <p:cBhvr>
                                        <p:cTn id="149" dur="1000" fill="hold"/>
                                        <p:tgtEl>
                                          <p:spTgt spid="3">
                                            <p:txEl>
                                              <p:pRg st="10" end="10"/>
                                            </p:txEl>
                                          </p:spTgt>
                                        </p:tgtEl>
                                        <p:attrNameLst>
                                          <p:attrName>ppt_h</p:attrName>
                                        </p:attrNameLst>
                                      </p:cBhvr>
                                      <p:tavLst>
                                        <p:tav tm="0">
                                          <p:val>
                                            <p:strVal val="#ppt_h"/>
                                          </p:val>
                                        </p:tav>
                                        <p:tav tm="100000">
                                          <p:val>
                                            <p:strVal val="#ppt_h"/>
                                          </p:val>
                                        </p:tav>
                                      </p:tavLst>
                                    </p:anim>
                                    <p:animEffect transition="in" filter="fade">
                                      <p:cBhvr>
                                        <p:cTn id="150" dur="1000"/>
                                        <p:tgtEl>
                                          <p:spTgt spid="3">
                                            <p:txEl>
                                              <p:pRg st="10" end="10"/>
                                            </p:txEl>
                                          </p:spTgt>
                                        </p:tgtEl>
                                      </p:cBhvr>
                                    </p:animEffect>
                                  </p:childTnLst>
                                </p:cTn>
                              </p:par>
                            </p:childTnLst>
                          </p:cTn>
                        </p:par>
                      </p:childTnLst>
                    </p:cTn>
                  </p:par>
                  <p:par>
                    <p:cTn id="151" fill="hold">
                      <p:stCondLst>
                        <p:cond delay="indefinite"/>
                      </p:stCondLst>
                      <p:childTnLst>
                        <p:par>
                          <p:cTn id="152" fill="hold">
                            <p:stCondLst>
                              <p:cond delay="0"/>
                            </p:stCondLst>
                            <p:childTnLst>
                              <p:par>
                                <p:cTn id="153" presetID="6" presetClass="emph" presetSubtype="0" fill="hold" nodeType="clickEffect">
                                  <p:stCondLst>
                                    <p:cond delay="0"/>
                                  </p:stCondLst>
                                  <p:childTnLst>
                                    <p:animScale>
                                      <p:cBhvr>
                                        <p:cTn id="154" dur="2000" fill="hold"/>
                                        <p:tgtEl>
                                          <p:spTgt spid="3">
                                            <p:txEl>
                                              <p:pRg st="9" end="9"/>
                                            </p:txEl>
                                          </p:spTgt>
                                        </p:tgtEl>
                                      </p:cBhvr>
                                      <p:by x="150000" y="150000"/>
                                    </p:animScale>
                                  </p:childTnLst>
                                </p:cTn>
                              </p:par>
                              <p:par>
                                <p:cTn id="155" presetID="6" presetClass="emph" presetSubtype="0" fill="hold" nodeType="withEffect">
                                  <p:stCondLst>
                                    <p:cond delay="0"/>
                                  </p:stCondLst>
                                  <p:childTnLst>
                                    <p:animScale>
                                      <p:cBhvr>
                                        <p:cTn id="156" dur="2000" fill="hold"/>
                                        <p:tgtEl>
                                          <p:spTgt spid="3">
                                            <p:txEl>
                                              <p:pRg st="10" end="10"/>
                                            </p:txEl>
                                          </p:spTgt>
                                        </p:tgtEl>
                                      </p:cBhvr>
                                      <p:by x="150000" y="150000"/>
                                    </p:animScale>
                                  </p:childTnLst>
                                </p:cTn>
                              </p:par>
                            </p:childTnLst>
                          </p:cTn>
                        </p:par>
                      </p:childTnLst>
                    </p:cTn>
                  </p:par>
                  <p:par>
                    <p:cTn id="157" fill="hold">
                      <p:stCondLst>
                        <p:cond delay="indefinite"/>
                      </p:stCondLst>
                      <p:childTnLst>
                        <p:par>
                          <p:cTn id="158" fill="hold">
                            <p:stCondLst>
                              <p:cond delay="0"/>
                            </p:stCondLst>
                            <p:childTnLst>
                              <p:par>
                                <p:cTn id="159" presetID="55" presetClass="entr" presetSubtype="0" fill="hold" nodeType="clickEffect">
                                  <p:stCondLst>
                                    <p:cond delay="0"/>
                                  </p:stCondLst>
                                  <p:childTnLst>
                                    <p:set>
                                      <p:cBhvr>
                                        <p:cTn id="160" dur="1" fill="hold">
                                          <p:stCondLst>
                                            <p:cond delay="0"/>
                                          </p:stCondLst>
                                        </p:cTn>
                                        <p:tgtEl>
                                          <p:spTgt spid="3">
                                            <p:txEl>
                                              <p:pRg st="9" end="9"/>
                                            </p:txEl>
                                          </p:spTgt>
                                        </p:tgtEl>
                                        <p:attrNameLst>
                                          <p:attrName>style.visibility</p:attrName>
                                        </p:attrNameLst>
                                      </p:cBhvr>
                                      <p:to>
                                        <p:strVal val="visible"/>
                                      </p:to>
                                    </p:set>
                                    <p:anim calcmode="lin" valueType="num">
                                      <p:cBhvr>
                                        <p:cTn id="161" dur="1000" fill="hold"/>
                                        <p:tgtEl>
                                          <p:spTgt spid="3">
                                            <p:txEl>
                                              <p:pRg st="9" end="9"/>
                                            </p:txEl>
                                          </p:spTgt>
                                        </p:tgtEl>
                                        <p:attrNameLst>
                                          <p:attrName>ppt_w</p:attrName>
                                        </p:attrNameLst>
                                      </p:cBhvr>
                                      <p:tavLst>
                                        <p:tav tm="0">
                                          <p:val>
                                            <p:strVal val="#ppt_w*0.70"/>
                                          </p:val>
                                        </p:tav>
                                        <p:tav tm="100000">
                                          <p:val>
                                            <p:strVal val="#ppt_w"/>
                                          </p:val>
                                        </p:tav>
                                      </p:tavLst>
                                    </p:anim>
                                    <p:anim calcmode="lin" valueType="num">
                                      <p:cBhvr>
                                        <p:cTn id="162" dur="1000" fill="hold"/>
                                        <p:tgtEl>
                                          <p:spTgt spid="3">
                                            <p:txEl>
                                              <p:pRg st="9" end="9"/>
                                            </p:txEl>
                                          </p:spTgt>
                                        </p:tgtEl>
                                        <p:attrNameLst>
                                          <p:attrName>ppt_h</p:attrName>
                                        </p:attrNameLst>
                                      </p:cBhvr>
                                      <p:tavLst>
                                        <p:tav tm="0">
                                          <p:val>
                                            <p:strVal val="#ppt_h"/>
                                          </p:val>
                                        </p:tav>
                                        <p:tav tm="100000">
                                          <p:val>
                                            <p:strVal val="#ppt_h"/>
                                          </p:val>
                                        </p:tav>
                                      </p:tavLst>
                                    </p:anim>
                                    <p:animEffect transition="in" filter="fade">
                                      <p:cBhvr>
                                        <p:cTn id="163" dur="1000"/>
                                        <p:tgtEl>
                                          <p:spTgt spid="3">
                                            <p:txEl>
                                              <p:pRg st="9" end="9"/>
                                            </p:txEl>
                                          </p:spTgt>
                                        </p:tgtEl>
                                      </p:cBhvr>
                                    </p:animEffect>
                                  </p:childTnLst>
                                </p:cTn>
                              </p:par>
                              <p:par>
                                <p:cTn id="164" presetID="55" presetClass="entr" presetSubtype="0" fill="hold" nodeType="withEffect">
                                  <p:stCondLst>
                                    <p:cond delay="0"/>
                                  </p:stCondLst>
                                  <p:childTnLst>
                                    <p:set>
                                      <p:cBhvr>
                                        <p:cTn id="165" dur="1" fill="hold">
                                          <p:stCondLst>
                                            <p:cond delay="0"/>
                                          </p:stCondLst>
                                        </p:cTn>
                                        <p:tgtEl>
                                          <p:spTgt spid="3">
                                            <p:txEl>
                                              <p:pRg st="10" end="10"/>
                                            </p:txEl>
                                          </p:spTgt>
                                        </p:tgtEl>
                                        <p:attrNameLst>
                                          <p:attrName>style.visibility</p:attrName>
                                        </p:attrNameLst>
                                      </p:cBhvr>
                                      <p:to>
                                        <p:strVal val="visible"/>
                                      </p:to>
                                    </p:set>
                                    <p:anim calcmode="lin" valueType="num">
                                      <p:cBhvr>
                                        <p:cTn id="166" dur="1000" fill="hold"/>
                                        <p:tgtEl>
                                          <p:spTgt spid="3">
                                            <p:txEl>
                                              <p:pRg st="10" end="10"/>
                                            </p:txEl>
                                          </p:spTgt>
                                        </p:tgtEl>
                                        <p:attrNameLst>
                                          <p:attrName>ppt_w</p:attrName>
                                        </p:attrNameLst>
                                      </p:cBhvr>
                                      <p:tavLst>
                                        <p:tav tm="0">
                                          <p:val>
                                            <p:strVal val="#ppt_w*0.70"/>
                                          </p:val>
                                        </p:tav>
                                        <p:tav tm="100000">
                                          <p:val>
                                            <p:strVal val="#ppt_w"/>
                                          </p:val>
                                        </p:tav>
                                      </p:tavLst>
                                    </p:anim>
                                    <p:anim calcmode="lin" valueType="num">
                                      <p:cBhvr>
                                        <p:cTn id="167" dur="1000" fill="hold"/>
                                        <p:tgtEl>
                                          <p:spTgt spid="3">
                                            <p:txEl>
                                              <p:pRg st="10" end="10"/>
                                            </p:txEl>
                                          </p:spTgt>
                                        </p:tgtEl>
                                        <p:attrNameLst>
                                          <p:attrName>ppt_h</p:attrName>
                                        </p:attrNameLst>
                                      </p:cBhvr>
                                      <p:tavLst>
                                        <p:tav tm="0">
                                          <p:val>
                                            <p:strVal val="#ppt_h"/>
                                          </p:val>
                                        </p:tav>
                                        <p:tav tm="100000">
                                          <p:val>
                                            <p:strVal val="#ppt_h"/>
                                          </p:val>
                                        </p:tav>
                                      </p:tavLst>
                                    </p:anim>
                                    <p:animEffect transition="in" filter="fade">
                                      <p:cBhvr>
                                        <p:cTn id="168" dur="1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flipV="1">
            <a:off x="934278" y="-596348"/>
            <a:ext cx="10419522" cy="550629"/>
          </a:xfrm>
        </p:spPr>
        <p:txBody>
          <a:bodyPr>
            <a:normAutofit fontScale="90000"/>
          </a:bodyPr>
          <a:lstStyle/>
          <a:p>
            <a:endParaRPr lang="it-IT" dirty="0"/>
          </a:p>
        </p:txBody>
      </p:sp>
      <p:sp>
        <p:nvSpPr>
          <p:cNvPr id="3" name="Segnaposto contenuto 2"/>
          <p:cNvSpPr>
            <a:spLocks noGrp="1"/>
          </p:cNvSpPr>
          <p:nvPr>
            <p:ph idx="1"/>
          </p:nvPr>
        </p:nvSpPr>
        <p:spPr>
          <a:xfrm>
            <a:off x="616226" y="457199"/>
            <a:ext cx="10697817" cy="6023113"/>
          </a:xfrm>
        </p:spPr>
        <p:txBody>
          <a:bodyPr/>
          <a:lstStyle/>
          <a:p>
            <a:r>
              <a:rPr lang="it-IT" sz="3200" dirty="0" smtClean="0"/>
              <a:t>Non è cosa </a:t>
            </a:r>
            <a:r>
              <a:rPr lang="it-IT" sz="3200" dirty="0" smtClean="0"/>
              <a:t>semplice</a:t>
            </a:r>
            <a:endParaRPr lang="it-IT" sz="3200" dirty="0" smtClean="0"/>
          </a:p>
          <a:p>
            <a:r>
              <a:rPr lang="it-IT" sz="3200" dirty="0" smtClean="0"/>
              <a:t>Far nascere la consapevolezza del sé, del proprio corpo della propria sessualità della propria vita procreativa</a:t>
            </a:r>
          </a:p>
          <a:p>
            <a:r>
              <a:rPr lang="it-IT" sz="3200" dirty="0" smtClean="0"/>
              <a:t>Metterla nella condizione di parlare liberamente senza preconcetti</a:t>
            </a:r>
          </a:p>
          <a:p>
            <a:r>
              <a:rPr lang="it-IT" sz="3200" dirty="0" smtClean="0"/>
              <a:t>Porre le condizioni perché possa tornare con serenità e maggiore </a:t>
            </a:r>
            <a:r>
              <a:rPr lang="it-IT" sz="3200" dirty="0" smtClean="0"/>
              <a:t>consapevolezza</a:t>
            </a:r>
          </a:p>
          <a:p>
            <a:pPr>
              <a:buNone/>
            </a:pPr>
            <a:endParaRPr lang="it-IT" sz="3200" dirty="0" smtClean="0"/>
          </a:p>
          <a:p>
            <a:pPr algn="ctr"/>
            <a:r>
              <a:rPr lang="it-IT" sz="4400" b="1" dirty="0" smtClean="0">
                <a:solidFill>
                  <a:srgbClr val="FF0000"/>
                </a:solidFill>
              </a:rPr>
              <a:t>Contenere l’ansia rispetto all’esito</a:t>
            </a:r>
            <a:endParaRPr lang="it-IT" sz="44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8" presetClass="emph" presetSubtype="0" fill="hold" nodeType="clickEffect">
                                  <p:stCondLst>
                                    <p:cond delay="0"/>
                                  </p:stCondLst>
                                  <p:childTnLst>
                                    <p:animRot by="21600000">
                                      <p:cBhvr>
                                        <p:cTn id="34" dur="2000" fill="hold"/>
                                        <p:tgtEl>
                                          <p:spTgt spid="3">
                                            <p:txEl>
                                              <p:pRg st="5" end="5"/>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Raccordo col </a:t>
            </a:r>
            <a:r>
              <a:rPr lang="it-IT" dirty="0" err="1" smtClean="0"/>
              <a:t>II°</a:t>
            </a:r>
            <a:r>
              <a:rPr lang="it-IT" dirty="0" smtClean="0"/>
              <a:t> Livello</a:t>
            </a:r>
            <a:endParaRPr lang="it-IT" dirty="0"/>
          </a:p>
        </p:txBody>
      </p:sp>
      <p:sp>
        <p:nvSpPr>
          <p:cNvPr id="3" name="Segnaposto contenuto 2"/>
          <p:cNvSpPr>
            <a:spLocks noGrp="1"/>
          </p:cNvSpPr>
          <p:nvPr>
            <p:ph idx="1"/>
          </p:nvPr>
        </p:nvSpPr>
        <p:spPr/>
        <p:txBody>
          <a:bodyPr>
            <a:normAutofit lnSpcReduction="10000"/>
          </a:bodyPr>
          <a:lstStyle/>
          <a:p>
            <a:pPr>
              <a:buNone/>
            </a:pPr>
            <a:r>
              <a:rPr lang="it-IT" sz="3200" dirty="0" smtClean="0"/>
              <a:t>Si contatta </a:t>
            </a:r>
            <a:r>
              <a:rPr lang="it-IT" sz="3200" dirty="0" smtClean="0"/>
              <a:t>direttamente </a:t>
            </a:r>
            <a:r>
              <a:rPr lang="it-IT" sz="3200" dirty="0" smtClean="0"/>
              <a:t>la</a:t>
            </a:r>
            <a:r>
              <a:rPr lang="it-IT" sz="3200" dirty="0" smtClean="0"/>
              <a:t> signora invitandola </a:t>
            </a:r>
            <a:r>
              <a:rPr lang="it-IT" sz="3200" dirty="0" smtClean="0"/>
              <a:t>a presentarsi in CF, nel frattempo concordiamo l’appuntamento con le strutture deputate al secondo livello </a:t>
            </a:r>
            <a:r>
              <a:rPr lang="it-IT" sz="3200" dirty="0" smtClean="0"/>
              <a:t>diagnostico</a:t>
            </a:r>
            <a:r>
              <a:rPr lang="it-IT" sz="3200" dirty="0" smtClean="0"/>
              <a:t> </a:t>
            </a:r>
            <a:r>
              <a:rPr lang="it-IT" sz="3200" dirty="0" smtClean="0"/>
              <a:t> ( ricevono anche </a:t>
            </a:r>
            <a:r>
              <a:rPr lang="it-IT" sz="3200" dirty="0" smtClean="0"/>
              <a:t>a domicilio la comunicazione di presentarsi al </a:t>
            </a:r>
            <a:r>
              <a:rPr lang="it-IT" sz="3200" dirty="0" smtClean="0"/>
              <a:t>CF )</a:t>
            </a:r>
          </a:p>
          <a:p>
            <a:pPr>
              <a:buNone/>
            </a:pPr>
            <a:endParaRPr lang="it-IT" sz="3200" dirty="0" smtClean="0"/>
          </a:p>
          <a:p>
            <a:r>
              <a:rPr lang="it-IT" sz="3200" dirty="0" smtClean="0"/>
              <a:t>CIN 1</a:t>
            </a:r>
          </a:p>
          <a:p>
            <a:r>
              <a:rPr lang="it-IT" sz="3200" dirty="0" smtClean="0"/>
              <a:t>CIN 2</a:t>
            </a:r>
          </a:p>
          <a:p>
            <a:r>
              <a:rPr lang="it-IT" sz="3200" dirty="0" smtClean="0"/>
              <a:t>CIN </a:t>
            </a:r>
            <a:r>
              <a:rPr lang="it-IT" sz="3200" dirty="0" smtClean="0"/>
              <a:t>3</a:t>
            </a:r>
          </a:p>
          <a:p>
            <a:r>
              <a:rPr lang="it-IT" sz="3200" dirty="0" smtClean="0"/>
              <a:t>Negativo  alt. Cellulare per </a:t>
            </a:r>
            <a:r>
              <a:rPr lang="it-IT" sz="3200" dirty="0" err="1" smtClean="0"/>
              <a:t>condilomatosi</a:t>
            </a:r>
            <a:endParaRPr lang="it-IT" sz="3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2" end="2"/>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 calcmode="lin" valueType="num">
                                      <p:cBhvr>
                                        <p:cTn id="12"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3" end="3"/>
                                            </p:txEl>
                                          </p:spTgt>
                                        </p:tgtEl>
                                      </p:cBhvr>
                                    </p:animEffect>
                                  </p:childTnLst>
                                </p:cTn>
                              </p:par>
                              <p:par>
                                <p:cTn id="15" presetID="55"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p:cTn id="17"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18"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19" dur="1000"/>
                                        <p:tgtEl>
                                          <p:spTgt spid="3">
                                            <p:txEl>
                                              <p:pRg st="4" end="4"/>
                                            </p:txEl>
                                          </p:spTgt>
                                        </p:tgtEl>
                                      </p:cBhvr>
                                    </p:animEffect>
                                  </p:childTnLst>
                                </p:cTn>
                              </p:par>
                              <p:par>
                                <p:cTn id="20" presetID="55"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 calcmode="lin" valueType="num">
                                      <p:cBhvr>
                                        <p:cTn id="22"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23"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24" dur="10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mph" presetSubtype="0" fill="hold" nodeType="clickEffect">
                                  <p:stCondLst>
                                    <p:cond delay="0"/>
                                  </p:stCondLst>
                                  <p:childTnLst>
                                    <p:animScale>
                                      <p:cBhvr>
                                        <p:cTn id="28" dur="2000" fill="hold"/>
                                        <p:tgtEl>
                                          <p:spTgt spid="3">
                                            <p:txEl>
                                              <p:pRg st="2" end="2"/>
                                            </p:txEl>
                                          </p:spTgt>
                                        </p:tgtEl>
                                      </p:cBhvr>
                                      <p:by x="150000" y="150000"/>
                                    </p:animScale>
                                  </p:childTnLst>
                                </p:cTn>
                              </p:par>
                              <p:par>
                                <p:cTn id="29" presetID="6" presetClass="emph" presetSubtype="0" fill="hold" nodeType="withEffect">
                                  <p:stCondLst>
                                    <p:cond delay="0"/>
                                  </p:stCondLst>
                                  <p:childTnLst>
                                    <p:animScale>
                                      <p:cBhvr>
                                        <p:cTn id="30" dur="2000" fill="hold"/>
                                        <p:tgtEl>
                                          <p:spTgt spid="3">
                                            <p:txEl>
                                              <p:pRg st="3" end="3"/>
                                            </p:txEl>
                                          </p:spTgt>
                                        </p:tgtEl>
                                      </p:cBhvr>
                                      <p:by x="150000" y="150000"/>
                                    </p:animScale>
                                  </p:childTnLst>
                                </p:cTn>
                              </p:par>
                              <p:par>
                                <p:cTn id="31" presetID="6" presetClass="emph" presetSubtype="0" fill="hold" nodeType="withEffect">
                                  <p:stCondLst>
                                    <p:cond delay="0"/>
                                  </p:stCondLst>
                                  <p:childTnLst>
                                    <p:animScale>
                                      <p:cBhvr>
                                        <p:cTn id="32" dur="2000" fill="hold"/>
                                        <p:tgtEl>
                                          <p:spTgt spid="3">
                                            <p:txEl>
                                              <p:pRg st="4" end="4"/>
                                            </p:txEl>
                                          </p:spTgt>
                                        </p:tgtEl>
                                      </p:cBhvr>
                                      <p:by x="150000" y="150000"/>
                                    </p:animScale>
                                  </p:childTnLst>
                                </p:cTn>
                              </p:par>
                              <p:par>
                                <p:cTn id="33" presetID="6" presetClass="emph" presetSubtype="0" fill="hold" nodeType="withEffect">
                                  <p:stCondLst>
                                    <p:cond delay="0"/>
                                  </p:stCondLst>
                                  <p:childTnLst>
                                    <p:animScale>
                                      <p:cBhvr>
                                        <p:cTn id="34" dur="2000" fill="hold"/>
                                        <p:tgtEl>
                                          <p:spTgt spid="3">
                                            <p:txEl>
                                              <p:pRg st="5" end="5"/>
                                            </p:txEl>
                                          </p:spTgt>
                                        </p:tgtEl>
                                      </p:cBhvr>
                                      <p:by x="150000" y="150000"/>
                                    </p:animScale>
                                  </p:childTnLst>
                                </p:cTn>
                              </p:par>
                            </p:childTnLst>
                          </p:cTn>
                        </p:par>
                      </p:childTnLst>
                    </p:cTn>
                  </p:par>
                  <p:par>
                    <p:cTn id="35" fill="hold">
                      <p:stCondLst>
                        <p:cond delay="indefinite"/>
                      </p:stCondLst>
                      <p:childTnLst>
                        <p:par>
                          <p:cTn id="36" fill="hold">
                            <p:stCondLst>
                              <p:cond delay="0"/>
                            </p:stCondLst>
                            <p:childTnLst>
                              <p:par>
                                <p:cTn id="37" presetID="55" presetClass="entr" presetSubtype="0" fill="hold" nodeType="click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anim calcmode="lin" valueType="num">
                                      <p:cBhvr>
                                        <p:cTn id="39"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40"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41" dur="1000"/>
                                        <p:tgtEl>
                                          <p:spTgt spid="3">
                                            <p:txEl>
                                              <p:pRg st="2" end="2"/>
                                            </p:txEl>
                                          </p:spTgt>
                                        </p:tgtEl>
                                      </p:cBhvr>
                                    </p:animEffect>
                                  </p:childTnLst>
                                </p:cTn>
                              </p:par>
                              <p:par>
                                <p:cTn id="42" presetID="55" presetClass="entr" presetSubtype="0" fill="hold" nodeType="withEffect">
                                  <p:stCondLst>
                                    <p:cond delay="0"/>
                                  </p:stCondLst>
                                  <p:childTnLst>
                                    <p:set>
                                      <p:cBhvr>
                                        <p:cTn id="43" dur="1" fill="hold">
                                          <p:stCondLst>
                                            <p:cond delay="0"/>
                                          </p:stCondLst>
                                        </p:cTn>
                                        <p:tgtEl>
                                          <p:spTgt spid="3">
                                            <p:txEl>
                                              <p:pRg st="3" end="3"/>
                                            </p:txEl>
                                          </p:spTgt>
                                        </p:tgtEl>
                                        <p:attrNameLst>
                                          <p:attrName>style.visibility</p:attrName>
                                        </p:attrNameLst>
                                      </p:cBhvr>
                                      <p:to>
                                        <p:strVal val="visible"/>
                                      </p:to>
                                    </p:set>
                                    <p:anim calcmode="lin" valueType="num">
                                      <p:cBhvr>
                                        <p:cTn id="44"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45"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46" dur="1000"/>
                                        <p:tgtEl>
                                          <p:spTgt spid="3">
                                            <p:txEl>
                                              <p:pRg st="3" end="3"/>
                                            </p:txEl>
                                          </p:spTgt>
                                        </p:tgtEl>
                                      </p:cBhvr>
                                    </p:animEffect>
                                  </p:childTnLst>
                                </p:cTn>
                              </p:par>
                              <p:par>
                                <p:cTn id="47" presetID="55" presetClass="entr" presetSubtype="0" fill="hold" nodeType="withEffect">
                                  <p:stCondLst>
                                    <p:cond delay="0"/>
                                  </p:stCondLst>
                                  <p:childTnLst>
                                    <p:set>
                                      <p:cBhvr>
                                        <p:cTn id="48" dur="1" fill="hold">
                                          <p:stCondLst>
                                            <p:cond delay="0"/>
                                          </p:stCondLst>
                                        </p:cTn>
                                        <p:tgtEl>
                                          <p:spTgt spid="3">
                                            <p:txEl>
                                              <p:pRg st="4" end="4"/>
                                            </p:txEl>
                                          </p:spTgt>
                                        </p:tgtEl>
                                        <p:attrNameLst>
                                          <p:attrName>style.visibility</p:attrName>
                                        </p:attrNameLst>
                                      </p:cBhvr>
                                      <p:to>
                                        <p:strVal val="visible"/>
                                      </p:to>
                                    </p:set>
                                    <p:anim calcmode="lin" valueType="num">
                                      <p:cBhvr>
                                        <p:cTn id="49"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50"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51" dur="1000"/>
                                        <p:tgtEl>
                                          <p:spTgt spid="3">
                                            <p:txEl>
                                              <p:pRg st="4" end="4"/>
                                            </p:txEl>
                                          </p:spTgt>
                                        </p:tgtEl>
                                      </p:cBhvr>
                                    </p:animEffect>
                                  </p:childTnLst>
                                </p:cTn>
                              </p:par>
                              <p:par>
                                <p:cTn id="52" presetID="55" presetClass="entr" presetSubtype="0" fill="hold" nodeType="withEffect">
                                  <p:stCondLst>
                                    <p:cond delay="0"/>
                                  </p:stCondLst>
                                  <p:childTnLst>
                                    <p:set>
                                      <p:cBhvr>
                                        <p:cTn id="53" dur="1" fill="hold">
                                          <p:stCondLst>
                                            <p:cond delay="0"/>
                                          </p:stCondLst>
                                        </p:cTn>
                                        <p:tgtEl>
                                          <p:spTgt spid="3">
                                            <p:txEl>
                                              <p:pRg st="5" end="5"/>
                                            </p:txEl>
                                          </p:spTgt>
                                        </p:tgtEl>
                                        <p:attrNameLst>
                                          <p:attrName>style.visibility</p:attrName>
                                        </p:attrNameLst>
                                      </p:cBhvr>
                                      <p:to>
                                        <p:strVal val="visible"/>
                                      </p:to>
                                    </p:set>
                                    <p:anim calcmode="lin" valueType="num">
                                      <p:cBhvr>
                                        <p:cTn id="54"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55"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56" dur="1000"/>
                                        <p:tgtEl>
                                          <p:spTgt spid="3">
                                            <p:txEl>
                                              <p:pRg st="5" end="5"/>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4" presetClass="entr" presetSubtype="16" fill="hold" nodeType="clickEffect">
                                  <p:stCondLst>
                                    <p:cond delay="0"/>
                                  </p:stCondLst>
                                  <p:childTnLst>
                                    <p:set>
                                      <p:cBhvr>
                                        <p:cTn id="60" dur="1" fill="hold">
                                          <p:stCondLst>
                                            <p:cond delay="0"/>
                                          </p:stCondLst>
                                        </p:cTn>
                                        <p:tgtEl>
                                          <p:spTgt spid="3">
                                            <p:txEl>
                                              <p:pRg st="2" end="2"/>
                                            </p:txEl>
                                          </p:spTgt>
                                        </p:tgtEl>
                                        <p:attrNameLst>
                                          <p:attrName>style.visibility</p:attrName>
                                        </p:attrNameLst>
                                      </p:cBhvr>
                                      <p:to>
                                        <p:strVal val="visible"/>
                                      </p:to>
                                    </p:set>
                                    <p:animEffect transition="in" filter="box(in)">
                                      <p:cBhvr>
                                        <p:cTn id="61" dur="500"/>
                                        <p:tgtEl>
                                          <p:spTgt spid="3">
                                            <p:txEl>
                                              <p:pRg st="2" end="2"/>
                                            </p:txEl>
                                          </p:spTgt>
                                        </p:tgtEl>
                                      </p:cBhvr>
                                    </p:animEffect>
                                  </p:childTnLst>
                                </p:cTn>
                              </p:par>
                              <p:par>
                                <p:cTn id="62" presetID="4" presetClass="entr" presetSubtype="16" fill="hold" nodeType="withEffect">
                                  <p:stCondLst>
                                    <p:cond delay="0"/>
                                  </p:stCondLst>
                                  <p:childTnLst>
                                    <p:set>
                                      <p:cBhvr>
                                        <p:cTn id="63" dur="1" fill="hold">
                                          <p:stCondLst>
                                            <p:cond delay="0"/>
                                          </p:stCondLst>
                                        </p:cTn>
                                        <p:tgtEl>
                                          <p:spTgt spid="3">
                                            <p:txEl>
                                              <p:pRg st="3" end="3"/>
                                            </p:txEl>
                                          </p:spTgt>
                                        </p:tgtEl>
                                        <p:attrNameLst>
                                          <p:attrName>style.visibility</p:attrName>
                                        </p:attrNameLst>
                                      </p:cBhvr>
                                      <p:to>
                                        <p:strVal val="visible"/>
                                      </p:to>
                                    </p:set>
                                    <p:animEffect transition="in" filter="box(in)">
                                      <p:cBhvr>
                                        <p:cTn id="64" dur="500"/>
                                        <p:tgtEl>
                                          <p:spTgt spid="3">
                                            <p:txEl>
                                              <p:pRg st="3" end="3"/>
                                            </p:txEl>
                                          </p:spTgt>
                                        </p:tgtEl>
                                      </p:cBhvr>
                                    </p:animEffect>
                                  </p:childTnLst>
                                </p:cTn>
                              </p:par>
                              <p:par>
                                <p:cTn id="65" presetID="4" presetClass="entr" presetSubtype="16" fill="hold" nodeType="withEffect">
                                  <p:stCondLst>
                                    <p:cond delay="0"/>
                                  </p:stCondLst>
                                  <p:childTnLst>
                                    <p:set>
                                      <p:cBhvr>
                                        <p:cTn id="66" dur="1" fill="hold">
                                          <p:stCondLst>
                                            <p:cond delay="0"/>
                                          </p:stCondLst>
                                        </p:cTn>
                                        <p:tgtEl>
                                          <p:spTgt spid="3">
                                            <p:txEl>
                                              <p:pRg st="4" end="4"/>
                                            </p:txEl>
                                          </p:spTgt>
                                        </p:tgtEl>
                                        <p:attrNameLst>
                                          <p:attrName>style.visibility</p:attrName>
                                        </p:attrNameLst>
                                      </p:cBhvr>
                                      <p:to>
                                        <p:strVal val="visible"/>
                                      </p:to>
                                    </p:set>
                                    <p:animEffect transition="in" filter="box(in)">
                                      <p:cBhvr>
                                        <p:cTn id="67" dur="500"/>
                                        <p:tgtEl>
                                          <p:spTgt spid="3">
                                            <p:txEl>
                                              <p:pRg st="4" end="4"/>
                                            </p:txEl>
                                          </p:spTgt>
                                        </p:tgtEl>
                                      </p:cBhvr>
                                    </p:animEffect>
                                  </p:childTnLst>
                                </p:cTn>
                              </p:par>
                              <p:par>
                                <p:cTn id="68" presetID="4" presetClass="entr" presetSubtype="16" fill="hold" nodeType="withEffect">
                                  <p:stCondLst>
                                    <p:cond delay="0"/>
                                  </p:stCondLst>
                                  <p:childTnLst>
                                    <p:set>
                                      <p:cBhvr>
                                        <p:cTn id="69" dur="1" fill="hold">
                                          <p:stCondLst>
                                            <p:cond delay="0"/>
                                          </p:stCondLst>
                                        </p:cTn>
                                        <p:tgtEl>
                                          <p:spTgt spid="3">
                                            <p:txEl>
                                              <p:pRg st="5" end="5"/>
                                            </p:txEl>
                                          </p:spTgt>
                                        </p:tgtEl>
                                        <p:attrNameLst>
                                          <p:attrName>style.visibility</p:attrName>
                                        </p:attrNameLst>
                                      </p:cBhvr>
                                      <p:to>
                                        <p:strVal val="visible"/>
                                      </p:to>
                                    </p:set>
                                    <p:animEffect transition="in" filter="box(in)">
                                      <p:cBhvr>
                                        <p:cTn id="70" dur="500"/>
                                        <p:tgtEl>
                                          <p:spTgt spid="3">
                                            <p:txEl>
                                              <p:pRg st="5" end="5"/>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nodeType="clickEffect">
                                  <p:stCondLst>
                                    <p:cond delay="0"/>
                                  </p:stCondLst>
                                  <p:childTnLst>
                                    <p:set>
                                      <p:cBhvr>
                                        <p:cTn id="74" dur="1" fill="hold">
                                          <p:stCondLst>
                                            <p:cond delay="0"/>
                                          </p:stCondLst>
                                        </p:cTn>
                                        <p:tgtEl>
                                          <p:spTgt spid="3">
                                            <p:txEl>
                                              <p:pRg st="0" end="0"/>
                                            </p:txEl>
                                          </p:spTgt>
                                        </p:tgtEl>
                                        <p:attrNameLst>
                                          <p:attrName>style.visibility</p:attrName>
                                        </p:attrNameLst>
                                      </p:cBhvr>
                                      <p:to>
                                        <p:strVal val="visible"/>
                                      </p:to>
                                    </p:set>
                                    <p:anim calcmode="lin" valueType="num">
                                      <p:cBhvr additive="base">
                                        <p:cTn id="7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30" presetClass="entr" presetSubtype="0" fill="hold" nodeType="clickEffect">
                                  <p:stCondLst>
                                    <p:cond delay="0"/>
                                  </p:stCondLst>
                                  <p:childTnLst>
                                    <p:set>
                                      <p:cBhvr>
                                        <p:cTn id="80" dur="1" fill="hold">
                                          <p:stCondLst>
                                            <p:cond delay="0"/>
                                          </p:stCondLst>
                                        </p:cTn>
                                        <p:tgtEl>
                                          <p:spTgt spid="3">
                                            <p:txEl>
                                              <p:pRg st="5" end="5"/>
                                            </p:txEl>
                                          </p:spTgt>
                                        </p:tgtEl>
                                        <p:attrNameLst>
                                          <p:attrName>style.visibility</p:attrName>
                                        </p:attrNameLst>
                                      </p:cBhvr>
                                      <p:to>
                                        <p:strVal val="visible"/>
                                      </p:to>
                                    </p:set>
                                    <p:animEffect transition="in" filter="fade">
                                      <p:cBhvr>
                                        <p:cTn id="81" dur="800" decel="100000"/>
                                        <p:tgtEl>
                                          <p:spTgt spid="3">
                                            <p:txEl>
                                              <p:pRg st="5" end="5"/>
                                            </p:txEl>
                                          </p:spTgt>
                                        </p:tgtEl>
                                      </p:cBhvr>
                                    </p:animEffect>
                                    <p:anim calcmode="lin" valueType="num">
                                      <p:cBhvr>
                                        <p:cTn id="82" dur="800" decel="100000" fill="hold"/>
                                        <p:tgtEl>
                                          <p:spTgt spid="3">
                                            <p:txEl>
                                              <p:pRg st="5" end="5"/>
                                            </p:txEl>
                                          </p:spTgt>
                                        </p:tgtEl>
                                        <p:attrNameLst>
                                          <p:attrName>style.rotation</p:attrName>
                                        </p:attrNameLst>
                                      </p:cBhvr>
                                      <p:tavLst>
                                        <p:tav tm="0">
                                          <p:val>
                                            <p:fltVal val="-90"/>
                                          </p:val>
                                        </p:tav>
                                        <p:tav tm="100000">
                                          <p:val>
                                            <p:fltVal val="0"/>
                                          </p:val>
                                        </p:tav>
                                      </p:tavLst>
                                    </p:anim>
                                    <p:anim calcmode="lin" valueType="num">
                                      <p:cBhvr>
                                        <p:cTn id="83" dur="800" decel="100000" fill="hold"/>
                                        <p:tgtEl>
                                          <p:spTgt spid="3">
                                            <p:txEl>
                                              <p:pRg st="5" end="5"/>
                                            </p:txEl>
                                          </p:spTgt>
                                        </p:tgtEl>
                                        <p:attrNameLst>
                                          <p:attrName>ppt_x</p:attrName>
                                        </p:attrNameLst>
                                      </p:cBhvr>
                                      <p:tavLst>
                                        <p:tav tm="0">
                                          <p:val>
                                            <p:strVal val="#ppt_x+0.4"/>
                                          </p:val>
                                        </p:tav>
                                        <p:tav tm="100000">
                                          <p:val>
                                            <p:strVal val="#ppt_x-0.05"/>
                                          </p:val>
                                        </p:tav>
                                      </p:tavLst>
                                    </p:anim>
                                    <p:anim calcmode="lin" valueType="num">
                                      <p:cBhvr>
                                        <p:cTn id="84" dur="800" decel="100000" fill="hold"/>
                                        <p:tgtEl>
                                          <p:spTgt spid="3">
                                            <p:txEl>
                                              <p:pRg st="5" end="5"/>
                                            </p:txEl>
                                          </p:spTgt>
                                        </p:tgtEl>
                                        <p:attrNameLst>
                                          <p:attrName>ppt_y</p:attrName>
                                        </p:attrNameLst>
                                      </p:cBhvr>
                                      <p:tavLst>
                                        <p:tav tm="0">
                                          <p:val>
                                            <p:strVal val="#ppt_y-0.4"/>
                                          </p:val>
                                        </p:tav>
                                        <p:tav tm="100000">
                                          <p:val>
                                            <p:strVal val="#ppt_y+0.1"/>
                                          </p:val>
                                        </p:tav>
                                      </p:tavLst>
                                    </p:anim>
                                    <p:anim calcmode="lin" valueType="num">
                                      <p:cBhvr>
                                        <p:cTn id="85" dur="200" accel="100000" fill="hold">
                                          <p:stCondLst>
                                            <p:cond delay="800"/>
                                          </p:stCondLst>
                                        </p:cTn>
                                        <p:tgtEl>
                                          <p:spTgt spid="3">
                                            <p:txEl>
                                              <p:pRg st="5" end="5"/>
                                            </p:txEl>
                                          </p:spTgt>
                                        </p:tgtEl>
                                        <p:attrNameLst>
                                          <p:attrName>ppt_x</p:attrName>
                                        </p:attrNameLst>
                                      </p:cBhvr>
                                      <p:tavLst>
                                        <p:tav tm="0">
                                          <p:val>
                                            <p:strVal val="#ppt_x-0.05"/>
                                          </p:val>
                                        </p:tav>
                                        <p:tav tm="100000">
                                          <p:val>
                                            <p:strVal val="#ppt_x"/>
                                          </p:val>
                                        </p:tav>
                                      </p:tavLst>
                                    </p:anim>
                                    <p:anim calcmode="lin" valueType="num">
                                      <p:cBhvr>
                                        <p:cTn id="86" dur="200" accel="100000" fill="hold">
                                          <p:stCondLst>
                                            <p:cond delay="800"/>
                                          </p:stCondLst>
                                        </p:cTn>
                                        <p:tgtEl>
                                          <p:spTgt spid="3">
                                            <p:txEl>
                                              <p:pRg st="5" end="5"/>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75252" y="0"/>
            <a:ext cx="10578548" cy="2226365"/>
          </a:xfrm>
        </p:spPr>
        <p:txBody>
          <a:bodyPr/>
          <a:lstStyle/>
          <a:p>
            <a:endParaRPr lang="it-IT" dirty="0"/>
          </a:p>
        </p:txBody>
      </p:sp>
      <p:sp>
        <p:nvSpPr>
          <p:cNvPr id="3" name="Segnaposto contenuto 2"/>
          <p:cNvSpPr>
            <a:spLocks noGrp="1"/>
          </p:cNvSpPr>
          <p:nvPr>
            <p:ph idx="1"/>
          </p:nvPr>
        </p:nvSpPr>
        <p:spPr>
          <a:xfrm>
            <a:off x="914400" y="3975652"/>
            <a:ext cx="10359888" cy="2882348"/>
          </a:xfrm>
        </p:spPr>
        <p:txBody>
          <a:bodyPr/>
          <a:lstStyle/>
          <a:p>
            <a:pPr>
              <a:buNone/>
            </a:pPr>
            <a:r>
              <a:rPr lang="it-IT" sz="3600" dirty="0" smtClean="0"/>
              <a:t>Tempi </a:t>
            </a:r>
            <a:r>
              <a:rPr lang="it-IT" sz="3600" dirty="0" smtClean="0"/>
              <a:t>di attesa al secondo livello</a:t>
            </a:r>
          </a:p>
          <a:p>
            <a:pPr>
              <a:buNone/>
            </a:pPr>
            <a:r>
              <a:rPr lang="it-IT" sz="3200" dirty="0" smtClean="0"/>
              <a:t>  Tra i 15 e i 60 giorni  a seconda della struttura e della severità dell’esito stesso</a:t>
            </a:r>
          </a:p>
          <a:p>
            <a:pPr>
              <a:buNone/>
            </a:pPr>
            <a:r>
              <a:rPr lang="it-IT" sz="3200" dirty="0" smtClean="0"/>
              <a:t>( non dimentichiamo che l’esito  dell’esame arriva in media dopo 30 </a:t>
            </a:r>
            <a:r>
              <a:rPr lang="it-IT" sz="3200" dirty="0" err="1" smtClean="0"/>
              <a:t>gg</a:t>
            </a:r>
            <a:r>
              <a:rPr lang="it-IT" sz="3200" dirty="0" smtClean="0"/>
              <a:t> dall’esecuzione )</a:t>
            </a:r>
            <a:endParaRPr lang="it-IT" sz="3200" dirty="0"/>
          </a:p>
        </p:txBody>
      </p:sp>
      <p:pic>
        <p:nvPicPr>
          <p:cNvPr id="2050" name="Picture 2" descr="C:\Users\Gianfranco\Desktop\agenda-1928419_960_720.jpg"/>
          <p:cNvPicPr>
            <a:picLocks noChangeAspect="1" noChangeArrowheads="1"/>
          </p:cNvPicPr>
          <p:nvPr/>
        </p:nvPicPr>
        <p:blipFill>
          <a:blip r:embed="rId2" cstate="print"/>
          <a:srcRect/>
          <a:stretch>
            <a:fillRect/>
          </a:stretch>
        </p:blipFill>
        <p:spPr bwMode="auto">
          <a:xfrm>
            <a:off x="2504660" y="295412"/>
            <a:ext cx="6698973" cy="314352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1000" fill="hold"/>
                                        <p:tgtEl>
                                          <p:spTgt spid="2050"/>
                                        </p:tgtEl>
                                        <p:attrNameLst>
                                          <p:attrName>ppt_w</p:attrName>
                                        </p:attrNameLst>
                                      </p:cBhvr>
                                      <p:tavLst>
                                        <p:tav tm="0">
                                          <p:val>
                                            <p:strVal val="#ppt_w*0.70"/>
                                          </p:val>
                                        </p:tav>
                                        <p:tav tm="100000">
                                          <p:val>
                                            <p:strVal val="#ppt_w"/>
                                          </p:val>
                                        </p:tav>
                                      </p:tavLst>
                                    </p:anim>
                                    <p:anim calcmode="lin" valueType="num">
                                      <p:cBhvr>
                                        <p:cTn id="8" dur="1000" fill="hold"/>
                                        <p:tgtEl>
                                          <p:spTgt spid="2050"/>
                                        </p:tgtEl>
                                        <p:attrNameLst>
                                          <p:attrName>ppt_h</p:attrName>
                                        </p:attrNameLst>
                                      </p:cBhvr>
                                      <p:tavLst>
                                        <p:tav tm="0">
                                          <p:val>
                                            <p:strVal val="#ppt_h"/>
                                          </p:val>
                                        </p:tav>
                                        <p:tav tm="100000">
                                          <p:val>
                                            <p:strVal val="#ppt_h"/>
                                          </p:val>
                                        </p:tav>
                                      </p:tavLst>
                                    </p:anim>
                                    <p:animEffect transition="in" filter="fade">
                                      <p:cBhvr>
                                        <p:cTn id="9" dur="1000"/>
                                        <p:tgtEl>
                                          <p:spTgt spid="2050"/>
                                        </p:tgtEl>
                                      </p:cBhvr>
                                    </p:animEffect>
                                  </p:childTnLst>
                                </p:cTn>
                              </p:par>
                            </p:childTnLst>
                          </p:cTn>
                        </p:par>
                      </p:childTnLst>
                    </p:cTn>
                  </p:par>
                  <p:par>
                    <p:cTn id="10" fill="hold">
                      <p:stCondLst>
                        <p:cond delay="indefinite"/>
                      </p:stCondLst>
                      <p:childTnLst>
                        <p:par>
                          <p:cTn id="11" fill="hold">
                            <p:stCondLst>
                              <p:cond delay="0"/>
                            </p:stCondLst>
                            <p:childTnLst>
                              <p:par>
                                <p:cTn id="12" presetID="8" presetClass="emph" presetSubtype="0" fill="hold" nodeType="clickEffect">
                                  <p:stCondLst>
                                    <p:cond delay="0"/>
                                  </p:stCondLst>
                                  <p:childTnLst>
                                    <p:animRot by="21600000">
                                      <p:cBhvr>
                                        <p:cTn id="13" dur="2000" fill="hold"/>
                                        <p:tgtEl>
                                          <p:spTgt spid="3">
                                            <p:txEl>
                                              <p:pRg st="0" end="0"/>
                                            </p:txEl>
                                          </p:spTgt>
                                        </p:tgtEl>
                                        <p:attrNameLst>
                                          <p:attrName>r</p:attrName>
                                        </p:attrNameLst>
                                      </p:cBhvr>
                                    </p:animRot>
                                  </p:childTnLst>
                                </p:cTn>
                              </p:par>
                              <p:par>
                                <p:cTn id="14" presetID="8" presetClass="emph" presetSubtype="0" fill="hold" nodeType="withEffect">
                                  <p:stCondLst>
                                    <p:cond delay="0"/>
                                  </p:stCondLst>
                                  <p:childTnLst>
                                    <p:animRot by="21600000">
                                      <p:cBhvr>
                                        <p:cTn id="15" dur="2000" fill="hold"/>
                                        <p:tgtEl>
                                          <p:spTgt spid="3">
                                            <p:txEl>
                                              <p:pRg st="1" end="1"/>
                                            </p:txEl>
                                          </p:spTgt>
                                        </p:tgtEl>
                                        <p:attrNameLst>
                                          <p:attrName>r</p:attrName>
                                        </p:attrNameLst>
                                      </p:cBhvr>
                                    </p:animRot>
                                  </p:childTnLst>
                                </p:cTn>
                              </p:par>
                              <p:par>
                                <p:cTn id="16" presetID="8" presetClass="emph" presetSubtype="0" fill="hold" nodeType="withEffect">
                                  <p:stCondLst>
                                    <p:cond delay="0"/>
                                  </p:stCondLst>
                                  <p:childTnLst>
                                    <p:animRot by="21600000">
                                      <p:cBhvr>
                                        <p:cTn id="17" dur="2000" fill="hold"/>
                                        <p:tgtEl>
                                          <p:spTgt spid="3">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6"/>
            <a:ext cx="10515600" cy="926962"/>
          </a:xfrm>
        </p:spPr>
        <p:txBody>
          <a:bodyPr/>
          <a:lstStyle/>
          <a:p>
            <a:r>
              <a:rPr lang="it-IT" dirty="0" smtClean="0"/>
              <a:t> ?????????????????????????????</a:t>
            </a:r>
            <a:endParaRPr lang="it-IT" dirty="0"/>
          </a:p>
        </p:txBody>
      </p:sp>
      <p:sp>
        <p:nvSpPr>
          <p:cNvPr id="3" name="Segnaposto contenuto 2"/>
          <p:cNvSpPr>
            <a:spLocks noGrp="1"/>
          </p:cNvSpPr>
          <p:nvPr>
            <p:ph idx="1"/>
          </p:nvPr>
        </p:nvSpPr>
        <p:spPr>
          <a:xfrm>
            <a:off x="298174" y="1311965"/>
            <a:ext cx="10956235" cy="5546035"/>
          </a:xfrm>
        </p:spPr>
        <p:txBody>
          <a:bodyPr>
            <a:normAutofit/>
          </a:bodyPr>
          <a:lstStyle/>
          <a:p>
            <a:r>
              <a:rPr lang="it-IT" dirty="0" smtClean="0"/>
              <a:t>Non è troppo lontano l’</a:t>
            </a:r>
            <a:r>
              <a:rPr lang="it-IT" dirty="0" err="1" smtClean="0"/>
              <a:t>appuntamento…</a:t>
            </a:r>
            <a:endParaRPr lang="it-IT" dirty="0" smtClean="0"/>
          </a:p>
          <a:p>
            <a:r>
              <a:rPr lang="it-IT" dirty="0" smtClean="0"/>
              <a:t>Che cosa mi </a:t>
            </a:r>
            <a:r>
              <a:rPr lang="it-IT" dirty="0" err="1" smtClean="0"/>
              <a:t>succederà…</a:t>
            </a:r>
            <a:endParaRPr lang="it-IT" dirty="0" smtClean="0"/>
          </a:p>
          <a:p>
            <a:r>
              <a:rPr lang="it-IT" dirty="0" smtClean="0"/>
              <a:t>Chi mi farà l’</a:t>
            </a:r>
            <a:r>
              <a:rPr lang="it-IT" dirty="0" err="1" smtClean="0"/>
              <a:t>esame…</a:t>
            </a:r>
            <a:endParaRPr lang="it-IT" dirty="0" smtClean="0"/>
          </a:p>
          <a:p>
            <a:r>
              <a:rPr lang="it-IT" dirty="0" smtClean="0"/>
              <a:t>Cos’è la </a:t>
            </a:r>
            <a:r>
              <a:rPr lang="it-IT" dirty="0" err="1" smtClean="0"/>
              <a:t>colposcopia…è</a:t>
            </a:r>
            <a:r>
              <a:rPr lang="it-IT" dirty="0" smtClean="0"/>
              <a:t> </a:t>
            </a:r>
            <a:r>
              <a:rPr lang="it-IT" dirty="0" err="1" smtClean="0"/>
              <a:t>dolorosa…mi</a:t>
            </a:r>
            <a:r>
              <a:rPr lang="it-IT" dirty="0" smtClean="0"/>
              <a:t> faranno l’anestesia..</a:t>
            </a:r>
          </a:p>
          <a:p>
            <a:r>
              <a:rPr lang="it-IT" dirty="0" smtClean="0"/>
              <a:t>Secondo lei, se vado privatamente, mi seguono </a:t>
            </a:r>
            <a:r>
              <a:rPr lang="it-IT" dirty="0" err="1" smtClean="0"/>
              <a:t>meglio…</a:t>
            </a:r>
            <a:endParaRPr lang="it-IT" dirty="0" smtClean="0"/>
          </a:p>
          <a:p>
            <a:r>
              <a:rPr lang="it-IT" dirty="0" err="1" smtClean="0"/>
              <a:t>Ma…</a:t>
            </a:r>
            <a:r>
              <a:rPr lang="it-IT" dirty="0" smtClean="0"/>
              <a:t> ho un  </a:t>
            </a:r>
            <a:r>
              <a:rPr lang="it-IT" dirty="0" err="1" smtClean="0"/>
              <a:t>tumore…</a:t>
            </a:r>
            <a:r>
              <a:rPr lang="it-IT" dirty="0" smtClean="0"/>
              <a:t>.</a:t>
            </a:r>
          </a:p>
          <a:p>
            <a:r>
              <a:rPr lang="it-IT" dirty="0" smtClean="0"/>
              <a:t>Quanto mi </a:t>
            </a:r>
            <a:r>
              <a:rPr lang="it-IT" dirty="0" err="1" smtClean="0"/>
              <a:t>costerà……</a:t>
            </a:r>
            <a:r>
              <a:rPr lang="it-IT" dirty="0" smtClean="0"/>
              <a:t>.</a:t>
            </a:r>
          </a:p>
          <a:p>
            <a:r>
              <a:rPr lang="it-IT" dirty="0" smtClean="0"/>
              <a:t>Devo essere accompagnata da </a:t>
            </a:r>
            <a:r>
              <a:rPr lang="it-IT" dirty="0" err="1" smtClean="0"/>
              <a:t>qualcuno…</a:t>
            </a:r>
            <a:r>
              <a:rPr lang="it-IT" dirty="0" smtClean="0"/>
              <a:t>.</a:t>
            </a:r>
          </a:p>
          <a:p>
            <a:r>
              <a:rPr lang="it-IT" dirty="0" smtClean="0"/>
              <a:t>Ho paura del dolore e della </a:t>
            </a:r>
            <a:r>
              <a:rPr lang="it-IT" dirty="0" err="1" smtClean="0"/>
              <a:t>risposta…</a:t>
            </a:r>
            <a:endParaRPr lang="it-IT" dirty="0" smtClean="0"/>
          </a:p>
          <a:p>
            <a:r>
              <a:rPr lang="it-IT" dirty="0" smtClean="0"/>
              <a:t>Ma ho sempre eseguito gli esami come è </a:t>
            </a:r>
            <a:r>
              <a:rPr lang="it-IT" dirty="0" err="1" smtClean="0"/>
              <a:t>successo…</a:t>
            </a:r>
            <a:endParaRPr lang="it-IT" dirty="0" smtClean="0"/>
          </a:p>
          <a:p>
            <a:endParaRPr lang="it-IT" dirty="0"/>
          </a:p>
        </p:txBody>
      </p:sp>
      <p:pic>
        <p:nvPicPr>
          <p:cNvPr id="3074" name="Picture 2" descr="C:\Users\Gianfranco\Desktop\pap-test1.jpg"/>
          <p:cNvPicPr>
            <a:picLocks noChangeAspect="1" noChangeArrowheads="1"/>
          </p:cNvPicPr>
          <p:nvPr/>
        </p:nvPicPr>
        <p:blipFill>
          <a:blip r:embed="rId2" cstate="print"/>
          <a:srcRect/>
          <a:stretch>
            <a:fillRect/>
          </a:stretch>
        </p:blipFill>
        <p:spPr bwMode="auto">
          <a:xfrm>
            <a:off x="9020174" y="636104"/>
            <a:ext cx="2867025" cy="469127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0"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800" decel="100000"/>
                                        <p:tgtEl>
                                          <p:spTgt spid="3">
                                            <p:txEl>
                                              <p:pRg st="0" end="0"/>
                                            </p:txEl>
                                          </p:spTgt>
                                        </p:tgtEl>
                                      </p:cBhvr>
                                    </p:animEffect>
                                    <p:anim calcmode="lin" valueType="num">
                                      <p:cBhvr>
                                        <p:cTn id="14"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15"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6"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7"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8"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0"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800" decel="100000"/>
                                        <p:tgtEl>
                                          <p:spTgt spid="3">
                                            <p:txEl>
                                              <p:pRg st="1" end="1"/>
                                            </p:txEl>
                                          </p:spTgt>
                                        </p:tgtEl>
                                      </p:cBhvr>
                                    </p:animEffect>
                                    <p:anim calcmode="lin" valueType="num">
                                      <p:cBhvr>
                                        <p:cTn id="24" dur="800" decel="100000" fill="hold"/>
                                        <p:tgtEl>
                                          <p:spTgt spid="3">
                                            <p:txEl>
                                              <p:pRg st="1" end="1"/>
                                            </p:txEl>
                                          </p:spTgt>
                                        </p:tgtEl>
                                        <p:attrNameLst>
                                          <p:attrName>style.rotation</p:attrName>
                                        </p:attrNameLst>
                                      </p:cBhvr>
                                      <p:tavLst>
                                        <p:tav tm="0">
                                          <p:val>
                                            <p:fltVal val="-90"/>
                                          </p:val>
                                        </p:tav>
                                        <p:tav tm="100000">
                                          <p:val>
                                            <p:fltVal val="0"/>
                                          </p:val>
                                        </p:tav>
                                      </p:tavLst>
                                    </p:anim>
                                    <p:anim calcmode="lin" valueType="num">
                                      <p:cBhvr>
                                        <p:cTn id="25" dur="800" decel="100000" fill="hold"/>
                                        <p:tgtEl>
                                          <p:spTgt spid="3">
                                            <p:txEl>
                                              <p:pRg st="1" end="1"/>
                                            </p:txEl>
                                          </p:spTgt>
                                        </p:tgtEl>
                                        <p:attrNameLst>
                                          <p:attrName>ppt_x</p:attrName>
                                        </p:attrNameLst>
                                      </p:cBhvr>
                                      <p:tavLst>
                                        <p:tav tm="0">
                                          <p:val>
                                            <p:strVal val="#ppt_x+0.4"/>
                                          </p:val>
                                        </p:tav>
                                        <p:tav tm="100000">
                                          <p:val>
                                            <p:strVal val="#ppt_x-0.05"/>
                                          </p:val>
                                        </p:tav>
                                      </p:tavLst>
                                    </p:anim>
                                    <p:anim calcmode="lin" valueType="num">
                                      <p:cBhvr>
                                        <p:cTn id="26" dur="800" decel="100000" fill="hold"/>
                                        <p:tgtEl>
                                          <p:spTgt spid="3">
                                            <p:txEl>
                                              <p:pRg st="1" end="1"/>
                                            </p:txEl>
                                          </p:spTgt>
                                        </p:tgtEl>
                                        <p:attrNameLst>
                                          <p:attrName>ppt_y</p:attrName>
                                        </p:attrNameLst>
                                      </p:cBhvr>
                                      <p:tavLst>
                                        <p:tav tm="0">
                                          <p:val>
                                            <p:strVal val="#ppt_y-0.4"/>
                                          </p:val>
                                        </p:tav>
                                        <p:tav tm="100000">
                                          <p:val>
                                            <p:strVal val="#ppt_y+0.1"/>
                                          </p:val>
                                        </p:tav>
                                      </p:tavLst>
                                    </p:anim>
                                    <p:anim calcmode="lin" valueType="num">
                                      <p:cBhvr>
                                        <p:cTn id="27" dur="200" accel="100000" fill="hold">
                                          <p:stCondLst>
                                            <p:cond delay="800"/>
                                          </p:stCondLst>
                                        </p:cTn>
                                        <p:tgtEl>
                                          <p:spTgt spid="3">
                                            <p:txEl>
                                              <p:pRg st="1" end="1"/>
                                            </p:txEl>
                                          </p:spTgt>
                                        </p:tgtEl>
                                        <p:attrNameLst>
                                          <p:attrName>ppt_x</p:attrName>
                                        </p:attrNameLst>
                                      </p:cBhvr>
                                      <p:tavLst>
                                        <p:tav tm="0">
                                          <p:val>
                                            <p:strVal val="#ppt_x-0.05"/>
                                          </p:val>
                                        </p:tav>
                                        <p:tav tm="100000">
                                          <p:val>
                                            <p:strVal val="#ppt_x"/>
                                          </p:val>
                                        </p:tav>
                                      </p:tavLst>
                                    </p:anim>
                                    <p:anim calcmode="lin" valueType="num">
                                      <p:cBhvr>
                                        <p:cTn id="28" dur="200" accel="100000" fill="hold">
                                          <p:stCondLst>
                                            <p:cond delay="800"/>
                                          </p:stCondLst>
                                        </p:cTn>
                                        <p:tgtEl>
                                          <p:spTgt spid="3">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30" presetClass="entr" presetSubtype="0" fill="hold"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Effect transition="in" filter="fade">
                                      <p:cBhvr>
                                        <p:cTn id="33" dur="800" decel="100000"/>
                                        <p:tgtEl>
                                          <p:spTgt spid="3">
                                            <p:txEl>
                                              <p:pRg st="2" end="2"/>
                                            </p:txEl>
                                          </p:spTgt>
                                        </p:tgtEl>
                                      </p:cBhvr>
                                    </p:animEffect>
                                    <p:anim calcmode="lin" valueType="num">
                                      <p:cBhvr>
                                        <p:cTn id="34" dur="800" decel="100000" fill="hold"/>
                                        <p:tgtEl>
                                          <p:spTgt spid="3">
                                            <p:txEl>
                                              <p:pRg st="2" end="2"/>
                                            </p:txEl>
                                          </p:spTgt>
                                        </p:tgtEl>
                                        <p:attrNameLst>
                                          <p:attrName>style.rotation</p:attrName>
                                        </p:attrNameLst>
                                      </p:cBhvr>
                                      <p:tavLst>
                                        <p:tav tm="0">
                                          <p:val>
                                            <p:fltVal val="-90"/>
                                          </p:val>
                                        </p:tav>
                                        <p:tav tm="100000">
                                          <p:val>
                                            <p:fltVal val="0"/>
                                          </p:val>
                                        </p:tav>
                                      </p:tavLst>
                                    </p:anim>
                                    <p:anim calcmode="lin" valueType="num">
                                      <p:cBhvr>
                                        <p:cTn id="35" dur="800" decel="100000" fill="hold"/>
                                        <p:tgtEl>
                                          <p:spTgt spid="3">
                                            <p:txEl>
                                              <p:pRg st="2" end="2"/>
                                            </p:txEl>
                                          </p:spTgt>
                                        </p:tgtEl>
                                        <p:attrNameLst>
                                          <p:attrName>ppt_x</p:attrName>
                                        </p:attrNameLst>
                                      </p:cBhvr>
                                      <p:tavLst>
                                        <p:tav tm="0">
                                          <p:val>
                                            <p:strVal val="#ppt_x+0.4"/>
                                          </p:val>
                                        </p:tav>
                                        <p:tav tm="100000">
                                          <p:val>
                                            <p:strVal val="#ppt_x-0.05"/>
                                          </p:val>
                                        </p:tav>
                                      </p:tavLst>
                                    </p:anim>
                                    <p:anim calcmode="lin" valueType="num">
                                      <p:cBhvr>
                                        <p:cTn id="36" dur="800" decel="100000" fill="hold"/>
                                        <p:tgtEl>
                                          <p:spTgt spid="3">
                                            <p:txEl>
                                              <p:pRg st="2" end="2"/>
                                            </p:txEl>
                                          </p:spTgt>
                                        </p:tgtEl>
                                        <p:attrNameLst>
                                          <p:attrName>ppt_y</p:attrName>
                                        </p:attrNameLst>
                                      </p:cBhvr>
                                      <p:tavLst>
                                        <p:tav tm="0">
                                          <p:val>
                                            <p:strVal val="#ppt_y-0.4"/>
                                          </p:val>
                                        </p:tav>
                                        <p:tav tm="100000">
                                          <p:val>
                                            <p:strVal val="#ppt_y+0.1"/>
                                          </p:val>
                                        </p:tav>
                                      </p:tavLst>
                                    </p:anim>
                                    <p:anim calcmode="lin" valueType="num">
                                      <p:cBhvr>
                                        <p:cTn id="37" dur="200" accel="100000" fill="hold">
                                          <p:stCondLst>
                                            <p:cond delay="800"/>
                                          </p:stCondLst>
                                        </p:cTn>
                                        <p:tgtEl>
                                          <p:spTgt spid="3">
                                            <p:txEl>
                                              <p:pRg st="2" end="2"/>
                                            </p:txEl>
                                          </p:spTgt>
                                        </p:tgtEl>
                                        <p:attrNameLst>
                                          <p:attrName>ppt_x</p:attrName>
                                        </p:attrNameLst>
                                      </p:cBhvr>
                                      <p:tavLst>
                                        <p:tav tm="0">
                                          <p:val>
                                            <p:strVal val="#ppt_x-0.05"/>
                                          </p:val>
                                        </p:tav>
                                        <p:tav tm="100000">
                                          <p:val>
                                            <p:strVal val="#ppt_x"/>
                                          </p:val>
                                        </p:tav>
                                      </p:tavLst>
                                    </p:anim>
                                    <p:anim calcmode="lin" valueType="num">
                                      <p:cBhvr>
                                        <p:cTn id="38" dur="200" accel="100000" fill="hold">
                                          <p:stCondLst>
                                            <p:cond delay="800"/>
                                          </p:stCondLst>
                                        </p:cTn>
                                        <p:tgtEl>
                                          <p:spTgt spid="3">
                                            <p:txEl>
                                              <p:pRg st="2" end="2"/>
                                            </p:txEl>
                                          </p:spTgt>
                                        </p:tgtEl>
                                        <p:attrNameLst>
                                          <p:attrName>ppt_y</p:attrName>
                                        </p:attrNameLst>
                                      </p:cBhvr>
                                      <p:tavLst>
                                        <p:tav tm="0">
                                          <p:val>
                                            <p:strVal val="#ppt_y+0.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30" presetClass="entr" presetSubtype="0" fill="hold"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Effect transition="in" filter="fade">
                                      <p:cBhvr>
                                        <p:cTn id="43" dur="800" decel="100000"/>
                                        <p:tgtEl>
                                          <p:spTgt spid="3">
                                            <p:txEl>
                                              <p:pRg st="3" end="3"/>
                                            </p:txEl>
                                          </p:spTgt>
                                        </p:tgtEl>
                                      </p:cBhvr>
                                    </p:animEffect>
                                    <p:anim calcmode="lin" valueType="num">
                                      <p:cBhvr>
                                        <p:cTn id="44" dur="800" decel="100000" fill="hold"/>
                                        <p:tgtEl>
                                          <p:spTgt spid="3">
                                            <p:txEl>
                                              <p:pRg st="3" end="3"/>
                                            </p:txEl>
                                          </p:spTgt>
                                        </p:tgtEl>
                                        <p:attrNameLst>
                                          <p:attrName>style.rotation</p:attrName>
                                        </p:attrNameLst>
                                      </p:cBhvr>
                                      <p:tavLst>
                                        <p:tav tm="0">
                                          <p:val>
                                            <p:fltVal val="-90"/>
                                          </p:val>
                                        </p:tav>
                                        <p:tav tm="100000">
                                          <p:val>
                                            <p:fltVal val="0"/>
                                          </p:val>
                                        </p:tav>
                                      </p:tavLst>
                                    </p:anim>
                                    <p:anim calcmode="lin" valueType="num">
                                      <p:cBhvr>
                                        <p:cTn id="45" dur="800" decel="100000" fill="hold"/>
                                        <p:tgtEl>
                                          <p:spTgt spid="3">
                                            <p:txEl>
                                              <p:pRg st="3" end="3"/>
                                            </p:txEl>
                                          </p:spTgt>
                                        </p:tgtEl>
                                        <p:attrNameLst>
                                          <p:attrName>ppt_x</p:attrName>
                                        </p:attrNameLst>
                                      </p:cBhvr>
                                      <p:tavLst>
                                        <p:tav tm="0">
                                          <p:val>
                                            <p:strVal val="#ppt_x+0.4"/>
                                          </p:val>
                                        </p:tav>
                                        <p:tav tm="100000">
                                          <p:val>
                                            <p:strVal val="#ppt_x-0.05"/>
                                          </p:val>
                                        </p:tav>
                                      </p:tavLst>
                                    </p:anim>
                                    <p:anim calcmode="lin" valueType="num">
                                      <p:cBhvr>
                                        <p:cTn id="46" dur="800" decel="100000" fill="hold"/>
                                        <p:tgtEl>
                                          <p:spTgt spid="3">
                                            <p:txEl>
                                              <p:pRg st="3" end="3"/>
                                            </p:txEl>
                                          </p:spTgt>
                                        </p:tgtEl>
                                        <p:attrNameLst>
                                          <p:attrName>ppt_y</p:attrName>
                                        </p:attrNameLst>
                                      </p:cBhvr>
                                      <p:tavLst>
                                        <p:tav tm="0">
                                          <p:val>
                                            <p:strVal val="#ppt_y-0.4"/>
                                          </p:val>
                                        </p:tav>
                                        <p:tav tm="100000">
                                          <p:val>
                                            <p:strVal val="#ppt_y+0.1"/>
                                          </p:val>
                                        </p:tav>
                                      </p:tavLst>
                                    </p:anim>
                                    <p:anim calcmode="lin" valueType="num">
                                      <p:cBhvr>
                                        <p:cTn id="47" dur="200" accel="100000" fill="hold">
                                          <p:stCondLst>
                                            <p:cond delay="800"/>
                                          </p:stCondLst>
                                        </p:cTn>
                                        <p:tgtEl>
                                          <p:spTgt spid="3">
                                            <p:txEl>
                                              <p:pRg st="3" end="3"/>
                                            </p:txEl>
                                          </p:spTgt>
                                        </p:tgtEl>
                                        <p:attrNameLst>
                                          <p:attrName>ppt_x</p:attrName>
                                        </p:attrNameLst>
                                      </p:cBhvr>
                                      <p:tavLst>
                                        <p:tav tm="0">
                                          <p:val>
                                            <p:strVal val="#ppt_x-0.05"/>
                                          </p:val>
                                        </p:tav>
                                        <p:tav tm="100000">
                                          <p:val>
                                            <p:strVal val="#ppt_x"/>
                                          </p:val>
                                        </p:tav>
                                      </p:tavLst>
                                    </p:anim>
                                    <p:anim calcmode="lin" valueType="num">
                                      <p:cBhvr>
                                        <p:cTn id="48" dur="200" accel="100000" fill="hold">
                                          <p:stCondLst>
                                            <p:cond delay="800"/>
                                          </p:stCondLst>
                                        </p:cTn>
                                        <p:tgtEl>
                                          <p:spTgt spid="3">
                                            <p:txEl>
                                              <p:pRg st="3" end="3"/>
                                            </p:txEl>
                                          </p:spTgt>
                                        </p:tgtEl>
                                        <p:attrNameLst>
                                          <p:attrName>ppt_y</p:attrName>
                                        </p:attrNameLst>
                                      </p:cBhvr>
                                      <p:tavLst>
                                        <p:tav tm="0">
                                          <p:val>
                                            <p:strVal val="#ppt_y+0.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30" presetClass="entr" presetSubtype="0" fill="hold" nodeType="clickEffect">
                                  <p:stCondLst>
                                    <p:cond delay="0"/>
                                  </p:stCondLst>
                                  <p:childTnLst>
                                    <p:set>
                                      <p:cBhvr>
                                        <p:cTn id="52" dur="1" fill="hold">
                                          <p:stCondLst>
                                            <p:cond delay="0"/>
                                          </p:stCondLst>
                                        </p:cTn>
                                        <p:tgtEl>
                                          <p:spTgt spid="3">
                                            <p:txEl>
                                              <p:pRg st="4" end="4"/>
                                            </p:txEl>
                                          </p:spTgt>
                                        </p:tgtEl>
                                        <p:attrNameLst>
                                          <p:attrName>style.visibility</p:attrName>
                                        </p:attrNameLst>
                                      </p:cBhvr>
                                      <p:to>
                                        <p:strVal val="visible"/>
                                      </p:to>
                                    </p:set>
                                    <p:animEffect transition="in" filter="fade">
                                      <p:cBhvr>
                                        <p:cTn id="53" dur="800" decel="100000"/>
                                        <p:tgtEl>
                                          <p:spTgt spid="3">
                                            <p:txEl>
                                              <p:pRg st="4" end="4"/>
                                            </p:txEl>
                                          </p:spTgt>
                                        </p:tgtEl>
                                      </p:cBhvr>
                                    </p:animEffect>
                                    <p:anim calcmode="lin" valueType="num">
                                      <p:cBhvr>
                                        <p:cTn id="54" dur="800" decel="100000" fill="hold"/>
                                        <p:tgtEl>
                                          <p:spTgt spid="3">
                                            <p:txEl>
                                              <p:pRg st="4" end="4"/>
                                            </p:txEl>
                                          </p:spTgt>
                                        </p:tgtEl>
                                        <p:attrNameLst>
                                          <p:attrName>style.rotation</p:attrName>
                                        </p:attrNameLst>
                                      </p:cBhvr>
                                      <p:tavLst>
                                        <p:tav tm="0">
                                          <p:val>
                                            <p:fltVal val="-90"/>
                                          </p:val>
                                        </p:tav>
                                        <p:tav tm="100000">
                                          <p:val>
                                            <p:fltVal val="0"/>
                                          </p:val>
                                        </p:tav>
                                      </p:tavLst>
                                    </p:anim>
                                    <p:anim calcmode="lin" valueType="num">
                                      <p:cBhvr>
                                        <p:cTn id="55" dur="800" decel="100000" fill="hold"/>
                                        <p:tgtEl>
                                          <p:spTgt spid="3">
                                            <p:txEl>
                                              <p:pRg st="4" end="4"/>
                                            </p:txEl>
                                          </p:spTgt>
                                        </p:tgtEl>
                                        <p:attrNameLst>
                                          <p:attrName>ppt_x</p:attrName>
                                        </p:attrNameLst>
                                      </p:cBhvr>
                                      <p:tavLst>
                                        <p:tav tm="0">
                                          <p:val>
                                            <p:strVal val="#ppt_x+0.4"/>
                                          </p:val>
                                        </p:tav>
                                        <p:tav tm="100000">
                                          <p:val>
                                            <p:strVal val="#ppt_x-0.05"/>
                                          </p:val>
                                        </p:tav>
                                      </p:tavLst>
                                    </p:anim>
                                    <p:anim calcmode="lin" valueType="num">
                                      <p:cBhvr>
                                        <p:cTn id="56" dur="800" decel="100000" fill="hold"/>
                                        <p:tgtEl>
                                          <p:spTgt spid="3">
                                            <p:txEl>
                                              <p:pRg st="4" end="4"/>
                                            </p:txEl>
                                          </p:spTgt>
                                        </p:tgtEl>
                                        <p:attrNameLst>
                                          <p:attrName>ppt_y</p:attrName>
                                        </p:attrNameLst>
                                      </p:cBhvr>
                                      <p:tavLst>
                                        <p:tav tm="0">
                                          <p:val>
                                            <p:strVal val="#ppt_y-0.4"/>
                                          </p:val>
                                        </p:tav>
                                        <p:tav tm="100000">
                                          <p:val>
                                            <p:strVal val="#ppt_y+0.1"/>
                                          </p:val>
                                        </p:tav>
                                      </p:tavLst>
                                    </p:anim>
                                    <p:anim calcmode="lin" valueType="num">
                                      <p:cBhvr>
                                        <p:cTn id="57" dur="200" accel="100000" fill="hold">
                                          <p:stCondLst>
                                            <p:cond delay="800"/>
                                          </p:stCondLst>
                                        </p:cTn>
                                        <p:tgtEl>
                                          <p:spTgt spid="3">
                                            <p:txEl>
                                              <p:pRg st="4" end="4"/>
                                            </p:txEl>
                                          </p:spTgt>
                                        </p:tgtEl>
                                        <p:attrNameLst>
                                          <p:attrName>ppt_x</p:attrName>
                                        </p:attrNameLst>
                                      </p:cBhvr>
                                      <p:tavLst>
                                        <p:tav tm="0">
                                          <p:val>
                                            <p:strVal val="#ppt_x-0.05"/>
                                          </p:val>
                                        </p:tav>
                                        <p:tav tm="100000">
                                          <p:val>
                                            <p:strVal val="#ppt_x"/>
                                          </p:val>
                                        </p:tav>
                                      </p:tavLst>
                                    </p:anim>
                                    <p:anim calcmode="lin" valueType="num">
                                      <p:cBhvr>
                                        <p:cTn id="58" dur="200" accel="100000" fill="hold">
                                          <p:stCondLst>
                                            <p:cond delay="800"/>
                                          </p:stCondLst>
                                        </p:cTn>
                                        <p:tgtEl>
                                          <p:spTgt spid="3">
                                            <p:txEl>
                                              <p:pRg st="4" end="4"/>
                                            </p:txEl>
                                          </p:spTgt>
                                        </p:tgtEl>
                                        <p:attrNameLst>
                                          <p:attrName>ppt_y</p:attrName>
                                        </p:attrNameLst>
                                      </p:cBhvr>
                                      <p:tavLst>
                                        <p:tav tm="0">
                                          <p:val>
                                            <p:strVal val="#ppt_y+0.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30" presetClass="entr" presetSubtype="0" fill="hold" nodeType="clickEffect">
                                  <p:stCondLst>
                                    <p:cond delay="0"/>
                                  </p:stCondLst>
                                  <p:childTnLst>
                                    <p:set>
                                      <p:cBhvr>
                                        <p:cTn id="62" dur="1" fill="hold">
                                          <p:stCondLst>
                                            <p:cond delay="0"/>
                                          </p:stCondLst>
                                        </p:cTn>
                                        <p:tgtEl>
                                          <p:spTgt spid="3">
                                            <p:txEl>
                                              <p:pRg st="5" end="5"/>
                                            </p:txEl>
                                          </p:spTgt>
                                        </p:tgtEl>
                                        <p:attrNameLst>
                                          <p:attrName>style.visibility</p:attrName>
                                        </p:attrNameLst>
                                      </p:cBhvr>
                                      <p:to>
                                        <p:strVal val="visible"/>
                                      </p:to>
                                    </p:set>
                                    <p:animEffect transition="in" filter="fade">
                                      <p:cBhvr>
                                        <p:cTn id="63" dur="800" decel="100000"/>
                                        <p:tgtEl>
                                          <p:spTgt spid="3">
                                            <p:txEl>
                                              <p:pRg st="5" end="5"/>
                                            </p:txEl>
                                          </p:spTgt>
                                        </p:tgtEl>
                                      </p:cBhvr>
                                    </p:animEffect>
                                    <p:anim calcmode="lin" valueType="num">
                                      <p:cBhvr>
                                        <p:cTn id="64" dur="800" decel="100000" fill="hold"/>
                                        <p:tgtEl>
                                          <p:spTgt spid="3">
                                            <p:txEl>
                                              <p:pRg st="5" end="5"/>
                                            </p:txEl>
                                          </p:spTgt>
                                        </p:tgtEl>
                                        <p:attrNameLst>
                                          <p:attrName>style.rotation</p:attrName>
                                        </p:attrNameLst>
                                      </p:cBhvr>
                                      <p:tavLst>
                                        <p:tav tm="0">
                                          <p:val>
                                            <p:fltVal val="-90"/>
                                          </p:val>
                                        </p:tav>
                                        <p:tav tm="100000">
                                          <p:val>
                                            <p:fltVal val="0"/>
                                          </p:val>
                                        </p:tav>
                                      </p:tavLst>
                                    </p:anim>
                                    <p:anim calcmode="lin" valueType="num">
                                      <p:cBhvr>
                                        <p:cTn id="65" dur="800" decel="100000" fill="hold"/>
                                        <p:tgtEl>
                                          <p:spTgt spid="3">
                                            <p:txEl>
                                              <p:pRg st="5" end="5"/>
                                            </p:txEl>
                                          </p:spTgt>
                                        </p:tgtEl>
                                        <p:attrNameLst>
                                          <p:attrName>ppt_x</p:attrName>
                                        </p:attrNameLst>
                                      </p:cBhvr>
                                      <p:tavLst>
                                        <p:tav tm="0">
                                          <p:val>
                                            <p:strVal val="#ppt_x+0.4"/>
                                          </p:val>
                                        </p:tav>
                                        <p:tav tm="100000">
                                          <p:val>
                                            <p:strVal val="#ppt_x-0.05"/>
                                          </p:val>
                                        </p:tav>
                                      </p:tavLst>
                                    </p:anim>
                                    <p:anim calcmode="lin" valueType="num">
                                      <p:cBhvr>
                                        <p:cTn id="66" dur="800" decel="100000" fill="hold"/>
                                        <p:tgtEl>
                                          <p:spTgt spid="3">
                                            <p:txEl>
                                              <p:pRg st="5" end="5"/>
                                            </p:txEl>
                                          </p:spTgt>
                                        </p:tgtEl>
                                        <p:attrNameLst>
                                          <p:attrName>ppt_y</p:attrName>
                                        </p:attrNameLst>
                                      </p:cBhvr>
                                      <p:tavLst>
                                        <p:tav tm="0">
                                          <p:val>
                                            <p:strVal val="#ppt_y-0.4"/>
                                          </p:val>
                                        </p:tav>
                                        <p:tav tm="100000">
                                          <p:val>
                                            <p:strVal val="#ppt_y+0.1"/>
                                          </p:val>
                                        </p:tav>
                                      </p:tavLst>
                                    </p:anim>
                                    <p:anim calcmode="lin" valueType="num">
                                      <p:cBhvr>
                                        <p:cTn id="67" dur="200" accel="100000" fill="hold">
                                          <p:stCondLst>
                                            <p:cond delay="800"/>
                                          </p:stCondLst>
                                        </p:cTn>
                                        <p:tgtEl>
                                          <p:spTgt spid="3">
                                            <p:txEl>
                                              <p:pRg st="5" end="5"/>
                                            </p:txEl>
                                          </p:spTgt>
                                        </p:tgtEl>
                                        <p:attrNameLst>
                                          <p:attrName>ppt_x</p:attrName>
                                        </p:attrNameLst>
                                      </p:cBhvr>
                                      <p:tavLst>
                                        <p:tav tm="0">
                                          <p:val>
                                            <p:strVal val="#ppt_x-0.05"/>
                                          </p:val>
                                        </p:tav>
                                        <p:tav tm="100000">
                                          <p:val>
                                            <p:strVal val="#ppt_x"/>
                                          </p:val>
                                        </p:tav>
                                      </p:tavLst>
                                    </p:anim>
                                    <p:anim calcmode="lin" valueType="num">
                                      <p:cBhvr>
                                        <p:cTn id="68" dur="200" accel="100000" fill="hold">
                                          <p:stCondLst>
                                            <p:cond delay="800"/>
                                          </p:stCondLst>
                                        </p:cTn>
                                        <p:tgtEl>
                                          <p:spTgt spid="3">
                                            <p:txEl>
                                              <p:pRg st="5" end="5"/>
                                            </p:txEl>
                                          </p:spTgt>
                                        </p:tgtEl>
                                        <p:attrNameLst>
                                          <p:attrName>ppt_y</p:attrName>
                                        </p:attrNameLst>
                                      </p:cBhvr>
                                      <p:tavLst>
                                        <p:tav tm="0">
                                          <p:val>
                                            <p:strVal val="#ppt_y+0.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30" presetClass="entr" presetSubtype="0" fill="hold" nodeType="clickEffect">
                                  <p:stCondLst>
                                    <p:cond delay="0"/>
                                  </p:stCondLst>
                                  <p:childTnLst>
                                    <p:set>
                                      <p:cBhvr>
                                        <p:cTn id="72" dur="1" fill="hold">
                                          <p:stCondLst>
                                            <p:cond delay="0"/>
                                          </p:stCondLst>
                                        </p:cTn>
                                        <p:tgtEl>
                                          <p:spTgt spid="3">
                                            <p:txEl>
                                              <p:pRg st="6" end="6"/>
                                            </p:txEl>
                                          </p:spTgt>
                                        </p:tgtEl>
                                        <p:attrNameLst>
                                          <p:attrName>style.visibility</p:attrName>
                                        </p:attrNameLst>
                                      </p:cBhvr>
                                      <p:to>
                                        <p:strVal val="visible"/>
                                      </p:to>
                                    </p:set>
                                    <p:animEffect transition="in" filter="fade">
                                      <p:cBhvr>
                                        <p:cTn id="73" dur="800" decel="100000"/>
                                        <p:tgtEl>
                                          <p:spTgt spid="3">
                                            <p:txEl>
                                              <p:pRg st="6" end="6"/>
                                            </p:txEl>
                                          </p:spTgt>
                                        </p:tgtEl>
                                      </p:cBhvr>
                                    </p:animEffect>
                                    <p:anim calcmode="lin" valueType="num">
                                      <p:cBhvr>
                                        <p:cTn id="74" dur="800" decel="100000" fill="hold"/>
                                        <p:tgtEl>
                                          <p:spTgt spid="3">
                                            <p:txEl>
                                              <p:pRg st="6" end="6"/>
                                            </p:txEl>
                                          </p:spTgt>
                                        </p:tgtEl>
                                        <p:attrNameLst>
                                          <p:attrName>style.rotation</p:attrName>
                                        </p:attrNameLst>
                                      </p:cBhvr>
                                      <p:tavLst>
                                        <p:tav tm="0">
                                          <p:val>
                                            <p:fltVal val="-90"/>
                                          </p:val>
                                        </p:tav>
                                        <p:tav tm="100000">
                                          <p:val>
                                            <p:fltVal val="0"/>
                                          </p:val>
                                        </p:tav>
                                      </p:tavLst>
                                    </p:anim>
                                    <p:anim calcmode="lin" valueType="num">
                                      <p:cBhvr>
                                        <p:cTn id="75" dur="800" decel="100000" fill="hold"/>
                                        <p:tgtEl>
                                          <p:spTgt spid="3">
                                            <p:txEl>
                                              <p:pRg st="6" end="6"/>
                                            </p:txEl>
                                          </p:spTgt>
                                        </p:tgtEl>
                                        <p:attrNameLst>
                                          <p:attrName>ppt_x</p:attrName>
                                        </p:attrNameLst>
                                      </p:cBhvr>
                                      <p:tavLst>
                                        <p:tav tm="0">
                                          <p:val>
                                            <p:strVal val="#ppt_x+0.4"/>
                                          </p:val>
                                        </p:tav>
                                        <p:tav tm="100000">
                                          <p:val>
                                            <p:strVal val="#ppt_x-0.05"/>
                                          </p:val>
                                        </p:tav>
                                      </p:tavLst>
                                    </p:anim>
                                    <p:anim calcmode="lin" valueType="num">
                                      <p:cBhvr>
                                        <p:cTn id="76" dur="800" decel="100000" fill="hold"/>
                                        <p:tgtEl>
                                          <p:spTgt spid="3">
                                            <p:txEl>
                                              <p:pRg st="6" end="6"/>
                                            </p:txEl>
                                          </p:spTgt>
                                        </p:tgtEl>
                                        <p:attrNameLst>
                                          <p:attrName>ppt_y</p:attrName>
                                        </p:attrNameLst>
                                      </p:cBhvr>
                                      <p:tavLst>
                                        <p:tav tm="0">
                                          <p:val>
                                            <p:strVal val="#ppt_y-0.4"/>
                                          </p:val>
                                        </p:tav>
                                        <p:tav tm="100000">
                                          <p:val>
                                            <p:strVal val="#ppt_y+0.1"/>
                                          </p:val>
                                        </p:tav>
                                      </p:tavLst>
                                    </p:anim>
                                    <p:anim calcmode="lin" valueType="num">
                                      <p:cBhvr>
                                        <p:cTn id="77" dur="200" accel="100000" fill="hold">
                                          <p:stCondLst>
                                            <p:cond delay="800"/>
                                          </p:stCondLst>
                                        </p:cTn>
                                        <p:tgtEl>
                                          <p:spTgt spid="3">
                                            <p:txEl>
                                              <p:pRg st="6" end="6"/>
                                            </p:txEl>
                                          </p:spTgt>
                                        </p:tgtEl>
                                        <p:attrNameLst>
                                          <p:attrName>ppt_x</p:attrName>
                                        </p:attrNameLst>
                                      </p:cBhvr>
                                      <p:tavLst>
                                        <p:tav tm="0">
                                          <p:val>
                                            <p:strVal val="#ppt_x-0.05"/>
                                          </p:val>
                                        </p:tav>
                                        <p:tav tm="100000">
                                          <p:val>
                                            <p:strVal val="#ppt_x"/>
                                          </p:val>
                                        </p:tav>
                                      </p:tavLst>
                                    </p:anim>
                                    <p:anim calcmode="lin" valueType="num">
                                      <p:cBhvr>
                                        <p:cTn id="78" dur="200" accel="100000" fill="hold">
                                          <p:stCondLst>
                                            <p:cond delay="800"/>
                                          </p:stCondLst>
                                        </p:cTn>
                                        <p:tgtEl>
                                          <p:spTgt spid="3">
                                            <p:txEl>
                                              <p:pRg st="6" end="6"/>
                                            </p:txEl>
                                          </p:spTgt>
                                        </p:tgtEl>
                                        <p:attrNameLst>
                                          <p:attrName>ppt_y</p:attrName>
                                        </p:attrNameLst>
                                      </p:cBhvr>
                                      <p:tavLst>
                                        <p:tav tm="0">
                                          <p:val>
                                            <p:strVal val="#ppt_y+0.1"/>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30" presetClass="entr" presetSubtype="0" fill="hold" nodeType="clickEffect">
                                  <p:stCondLst>
                                    <p:cond delay="0"/>
                                  </p:stCondLst>
                                  <p:childTnLst>
                                    <p:set>
                                      <p:cBhvr>
                                        <p:cTn id="82" dur="1" fill="hold">
                                          <p:stCondLst>
                                            <p:cond delay="0"/>
                                          </p:stCondLst>
                                        </p:cTn>
                                        <p:tgtEl>
                                          <p:spTgt spid="3">
                                            <p:txEl>
                                              <p:pRg st="7" end="7"/>
                                            </p:txEl>
                                          </p:spTgt>
                                        </p:tgtEl>
                                        <p:attrNameLst>
                                          <p:attrName>style.visibility</p:attrName>
                                        </p:attrNameLst>
                                      </p:cBhvr>
                                      <p:to>
                                        <p:strVal val="visible"/>
                                      </p:to>
                                    </p:set>
                                    <p:animEffect transition="in" filter="fade">
                                      <p:cBhvr>
                                        <p:cTn id="83" dur="800" decel="100000"/>
                                        <p:tgtEl>
                                          <p:spTgt spid="3">
                                            <p:txEl>
                                              <p:pRg st="7" end="7"/>
                                            </p:txEl>
                                          </p:spTgt>
                                        </p:tgtEl>
                                      </p:cBhvr>
                                    </p:animEffect>
                                    <p:anim calcmode="lin" valueType="num">
                                      <p:cBhvr>
                                        <p:cTn id="84" dur="800" decel="100000" fill="hold"/>
                                        <p:tgtEl>
                                          <p:spTgt spid="3">
                                            <p:txEl>
                                              <p:pRg st="7" end="7"/>
                                            </p:txEl>
                                          </p:spTgt>
                                        </p:tgtEl>
                                        <p:attrNameLst>
                                          <p:attrName>style.rotation</p:attrName>
                                        </p:attrNameLst>
                                      </p:cBhvr>
                                      <p:tavLst>
                                        <p:tav tm="0">
                                          <p:val>
                                            <p:fltVal val="-90"/>
                                          </p:val>
                                        </p:tav>
                                        <p:tav tm="100000">
                                          <p:val>
                                            <p:fltVal val="0"/>
                                          </p:val>
                                        </p:tav>
                                      </p:tavLst>
                                    </p:anim>
                                    <p:anim calcmode="lin" valueType="num">
                                      <p:cBhvr>
                                        <p:cTn id="85" dur="800" decel="100000" fill="hold"/>
                                        <p:tgtEl>
                                          <p:spTgt spid="3">
                                            <p:txEl>
                                              <p:pRg st="7" end="7"/>
                                            </p:txEl>
                                          </p:spTgt>
                                        </p:tgtEl>
                                        <p:attrNameLst>
                                          <p:attrName>ppt_x</p:attrName>
                                        </p:attrNameLst>
                                      </p:cBhvr>
                                      <p:tavLst>
                                        <p:tav tm="0">
                                          <p:val>
                                            <p:strVal val="#ppt_x+0.4"/>
                                          </p:val>
                                        </p:tav>
                                        <p:tav tm="100000">
                                          <p:val>
                                            <p:strVal val="#ppt_x-0.05"/>
                                          </p:val>
                                        </p:tav>
                                      </p:tavLst>
                                    </p:anim>
                                    <p:anim calcmode="lin" valueType="num">
                                      <p:cBhvr>
                                        <p:cTn id="86" dur="800" decel="100000" fill="hold"/>
                                        <p:tgtEl>
                                          <p:spTgt spid="3">
                                            <p:txEl>
                                              <p:pRg st="7" end="7"/>
                                            </p:txEl>
                                          </p:spTgt>
                                        </p:tgtEl>
                                        <p:attrNameLst>
                                          <p:attrName>ppt_y</p:attrName>
                                        </p:attrNameLst>
                                      </p:cBhvr>
                                      <p:tavLst>
                                        <p:tav tm="0">
                                          <p:val>
                                            <p:strVal val="#ppt_y-0.4"/>
                                          </p:val>
                                        </p:tav>
                                        <p:tav tm="100000">
                                          <p:val>
                                            <p:strVal val="#ppt_y+0.1"/>
                                          </p:val>
                                        </p:tav>
                                      </p:tavLst>
                                    </p:anim>
                                    <p:anim calcmode="lin" valueType="num">
                                      <p:cBhvr>
                                        <p:cTn id="87" dur="200" accel="100000" fill="hold">
                                          <p:stCondLst>
                                            <p:cond delay="800"/>
                                          </p:stCondLst>
                                        </p:cTn>
                                        <p:tgtEl>
                                          <p:spTgt spid="3">
                                            <p:txEl>
                                              <p:pRg st="7" end="7"/>
                                            </p:txEl>
                                          </p:spTgt>
                                        </p:tgtEl>
                                        <p:attrNameLst>
                                          <p:attrName>ppt_x</p:attrName>
                                        </p:attrNameLst>
                                      </p:cBhvr>
                                      <p:tavLst>
                                        <p:tav tm="0">
                                          <p:val>
                                            <p:strVal val="#ppt_x-0.05"/>
                                          </p:val>
                                        </p:tav>
                                        <p:tav tm="100000">
                                          <p:val>
                                            <p:strVal val="#ppt_x"/>
                                          </p:val>
                                        </p:tav>
                                      </p:tavLst>
                                    </p:anim>
                                    <p:anim calcmode="lin" valueType="num">
                                      <p:cBhvr>
                                        <p:cTn id="88" dur="200" accel="100000" fill="hold">
                                          <p:stCondLst>
                                            <p:cond delay="800"/>
                                          </p:stCondLst>
                                        </p:cTn>
                                        <p:tgtEl>
                                          <p:spTgt spid="3">
                                            <p:txEl>
                                              <p:pRg st="7" end="7"/>
                                            </p:txEl>
                                          </p:spTgt>
                                        </p:tgtEl>
                                        <p:attrNameLst>
                                          <p:attrName>ppt_y</p:attrName>
                                        </p:attrNameLst>
                                      </p:cBhvr>
                                      <p:tavLst>
                                        <p:tav tm="0">
                                          <p:val>
                                            <p:strVal val="#ppt_y+0.1"/>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30" presetClass="entr" presetSubtype="0" fill="hold" nodeType="clickEffect">
                                  <p:stCondLst>
                                    <p:cond delay="0"/>
                                  </p:stCondLst>
                                  <p:childTnLst>
                                    <p:set>
                                      <p:cBhvr>
                                        <p:cTn id="92" dur="1" fill="hold">
                                          <p:stCondLst>
                                            <p:cond delay="0"/>
                                          </p:stCondLst>
                                        </p:cTn>
                                        <p:tgtEl>
                                          <p:spTgt spid="3">
                                            <p:txEl>
                                              <p:pRg st="8" end="8"/>
                                            </p:txEl>
                                          </p:spTgt>
                                        </p:tgtEl>
                                        <p:attrNameLst>
                                          <p:attrName>style.visibility</p:attrName>
                                        </p:attrNameLst>
                                      </p:cBhvr>
                                      <p:to>
                                        <p:strVal val="visible"/>
                                      </p:to>
                                    </p:set>
                                    <p:animEffect transition="in" filter="fade">
                                      <p:cBhvr>
                                        <p:cTn id="93" dur="800" decel="100000"/>
                                        <p:tgtEl>
                                          <p:spTgt spid="3">
                                            <p:txEl>
                                              <p:pRg st="8" end="8"/>
                                            </p:txEl>
                                          </p:spTgt>
                                        </p:tgtEl>
                                      </p:cBhvr>
                                    </p:animEffect>
                                    <p:anim calcmode="lin" valueType="num">
                                      <p:cBhvr>
                                        <p:cTn id="94" dur="800" decel="100000" fill="hold"/>
                                        <p:tgtEl>
                                          <p:spTgt spid="3">
                                            <p:txEl>
                                              <p:pRg st="8" end="8"/>
                                            </p:txEl>
                                          </p:spTgt>
                                        </p:tgtEl>
                                        <p:attrNameLst>
                                          <p:attrName>style.rotation</p:attrName>
                                        </p:attrNameLst>
                                      </p:cBhvr>
                                      <p:tavLst>
                                        <p:tav tm="0">
                                          <p:val>
                                            <p:fltVal val="-90"/>
                                          </p:val>
                                        </p:tav>
                                        <p:tav tm="100000">
                                          <p:val>
                                            <p:fltVal val="0"/>
                                          </p:val>
                                        </p:tav>
                                      </p:tavLst>
                                    </p:anim>
                                    <p:anim calcmode="lin" valueType="num">
                                      <p:cBhvr>
                                        <p:cTn id="95" dur="800" decel="100000" fill="hold"/>
                                        <p:tgtEl>
                                          <p:spTgt spid="3">
                                            <p:txEl>
                                              <p:pRg st="8" end="8"/>
                                            </p:txEl>
                                          </p:spTgt>
                                        </p:tgtEl>
                                        <p:attrNameLst>
                                          <p:attrName>ppt_x</p:attrName>
                                        </p:attrNameLst>
                                      </p:cBhvr>
                                      <p:tavLst>
                                        <p:tav tm="0">
                                          <p:val>
                                            <p:strVal val="#ppt_x+0.4"/>
                                          </p:val>
                                        </p:tav>
                                        <p:tav tm="100000">
                                          <p:val>
                                            <p:strVal val="#ppt_x-0.05"/>
                                          </p:val>
                                        </p:tav>
                                      </p:tavLst>
                                    </p:anim>
                                    <p:anim calcmode="lin" valueType="num">
                                      <p:cBhvr>
                                        <p:cTn id="96" dur="800" decel="100000" fill="hold"/>
                                        <p:tgtEl>
                                          <p:spTgt spid="3">
                                            <p:txEl>
                                              <p:pRg st="8" end="8"/>
                                            </p:txEl>
                                          </p:spTgt>
                                        </p:tgtEl>
                                        <p:attrNameLst>
                                          <p:attrName>ppt_y</p:attrName>
                                        </p:attrNameLst>
                                      </p:cBhvr>
                                      <p:tavLst>
                                        <p:tav tm="0">
                                          <p:val>
                                            <p:strVal val="#ppt_y-0.4"/>
                                          </p:val>
                                        </p:tav>
                                        <p:tav tm="100000">
                                          <p:val>
                                            <p:strVal val="#ppt_y+0.1"/>
                                          </p:val>
                                        </p:tav>
                                      </p:tavLst>
                                    </p:anim>
                                    <p:anim calcmode="lin" valueType="num">
                                      <p:cBhvr>
                                        <p:cTn id="97" dur="200" accel="100000" fill="hold">
                                          <p:stCondLst>
                                            <p:cond delay="800"/>
                                          </p:stCondLst>
                                        </p:cTn>
                                        <p:tgtEl>
                                          <p:spTgt spid="3">
                                            <p:txEl>
                                              <p:pRg st="8" end="8"/>
                                            </p:txEl>
                                          </p:spTgt>
                                        </p:tgtEl>
                                        <p:attrNameLst>
                                          <p:attrName>ppt_x</p:attrName>
                                        </p:attrNameLst>
                                      </p:cBhvr>
                                      <p:tavLst>
                                        <p:tav tm="0">
                                          <p:val>
                                            <p:strVal val="#ppt_x-0.05"/>
                                          </p:val>
                                        </p:tav>
                                        <p:tav tm="100000">
                                          <p:val>
                                            <p:strVal val="#ppt_x"/>
                                          </p:val>
                                        </p:tav>
                                      </p:tavLst>
                                    </p:anim>
                                    <p:anim calcmode="lin" valueType="num">
                                      <p:cBhvr>
                                        <p:cTn id="98" dur="200" accel="100000" fill="hold">
                                          <p:stCondLst>
                                            <p:cond delay="800"/>
                                          </p:stCondLst>
                                        </p:cTn>
                                        <p:tgtEl>
                                          <p:spTgt spid="3">
                                            <p:txEl>
                                              <p:pRg st="8" end="8"/>
                                            </p:txEl>
                                          </p:spTgt>
                                        </p:tgtEl>
                                        <p:attrNameLst>
                                          <p:attrName>ppt_y</p:attrName>
                                        </p:attrNameLst>
                                      </p:cBhvr>
                                      <p:tavLst>
                                        <p:tav tm="0">
                                          <p:val>
                                            <p:strVal val="#ppt_y+0.1"/>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30" presetClass="entr" presetSubtype="0" fill="hold" nodeType="clickEffect">
                                  <p:stCondLst>
                                    <p:cond delay="0"/>
                                  </p:stCondLst>
                                  <p:childTnLst>
                                    <p:set>
                                      <p:cBhvr>
                                        <p:cTn id="102" dur="1" fill="hold">
                                          <p:stCondLst>
                                            <p:cond delay="0"/>
                                          </p:stCondLst>
                                        </p:cTn>
                                        <p:tgtEl>
                                          <p:spTgt spid="3">
                                            <p:txEl>
                                              <p:pRg st="9" end="9"/>
                                            </p:txEl>
                                          </p:spTgt>
                                        </p:tgtEl>
                                        <p:attrNameLst>
                                          <p:attrName>style.visibility</p:attrName>
                                        </p:attrNameLst>
                                      </p:cBhvr>
                                      <p:to>
                                        <p:strVal val="visible"/>
                                      </p:to>
                                    </p:set>
                                    <p:animEffect transition="in" filter="fade">
                                      <p:cBhvr>
                                        <p:cTn id="103" dur="800" decel="100000"/>
                                        <p:tgtEl>
                                          <p:spTgt spid="3">
                                            <p:txEl>
                                              <p:pRg st="9" end="9"/>
                                            </p:txEl>
                                          </p:spTgt>
                                        </p:tgtEl>
                                      </p:cBhvr>
                                    </p:animEffect>
                                    <p:anim calcmode="lin" valueType="num">
                                      <p:cBhvr>
                                        <p:cTn id="104" dur="800" decel="100000" fill="hold"/>
                                        <p:tgtEl>
                                          <p:spTgt spid="3">
                                            <p:txEl>
                                              <p:pRg st="9" end="9"/>
                                            </p:txEl>
                                          </p:spTgt>
                                        </p:tgtEl>
                                        <p:attrNameLst>
                                          <p:attrName>style.rotation</p:attrName>
                                        </p:attrNameLst>
                                      </p:cBhvr>
                                      <p:tavLst>
                                        <p:tav tm="0">
                                          <p:val>
                                            <p:fltVal val="-90"/>
                                          </p:val>
                                        </p:tav>
                                        <p:tav tm="100000">
                                          <p:val>
                                            <p:fltVal val="0"/>
                                          </p:val>
                                        </p:tav>
                                      </p:tavLst>
                                    </p:anim>
                                    <p:anim calcmode="lin" valueType="num">
                                      <p:cBhvr>
                                        <p:cTn id="105" dur="800" decel="100000" fill="hold"/>
                                        <p:tgtEl>
                                          <p:spTgt spid="3">
                                            <p:txEl>
                                              <p:pRg st="9" end="9"/>
                                            </p:txEl>
                                          </p:spTgt>
                                        </p:tgtEl>
                                        <p:attrNameLst>
                                          <p:attrName>ppt_x</p:attrName>
                                        </p:attrNameLst>
                                      </p:cBhvr>
                                      <p:tavLst>
                                        <p:tav tm="0">
                                          <p:val>
                                            <p:strVal val="#ppt_x+0.4"/>
                                          </p:val>
                                        </p:tav>
                                        <p:tav tm="100000">
                                          <p:val>
                                            <p:strVal val="#ppt_x-0.05"/>
                                          </p:val>
                                        </p:tav>
                                      </p:tavLst>
                                    </p:anim>
                                    <p:anim calcmode="lin" valueType="num">
                                      <p:cBhvr>
                                        <p:cTn id="106" dur="800" decel="100000" fill="hold"/>
                                        <p:tgtEl>
                                          <p:spTgt spid="3">
                                            <p:txEl>
                                              <p:pRg st="9" end="9"/>
                                            </p:txEl>
                                          </p:spTgt>
                                        </p:tgtEl>
                                        <p:attrNameLst>
                                          <p:attrName>ppt_y</p:attrName>
                                        </p:attrNameLst>
                                      </p:cBhvr>
                                      <p:tavLst>
                                        <p:tav tm="0">
                                          <p:val>
                                            <p:strVal val="#ppt_y-0.4"/>
                                          </p:val>
                                        </p:tav>
                                        <p:tav tm="100000">
                                          <p:val>
                                            <p:strVal val="#ppt_y+0.1"/>
                                          </p:val>
                                        </p:tav>
                                      </p:tavLst>
                                    </p:anim>
                                    <p:anim calcmode="lin" valueType="num">
                                      <p:cBhvr>
                                        <p:cTn id="107" dur="200" accel="100000" fill="hold">
                                          <p:stCondLst>
                                            <p:cond delay="800"/>
                                          </p:stCondLst>
                                        </p:cTn>
                                        <p:tgtEl>
                                          <p:spTgt spid="3">
                                            <p:txEl>
                                              <p:pRg st="9" end="9"/>
                                            </p:txEl>
                                          </p:spTgt>
                                        </p:tgtEl>
                                        <p:attrNameLst>
                                          <p:attrName>ppt_x</p:attrName>
                                        </p:attrNameLst>
                                      </p:cBhvr>
                                      <p:tavLst>
                                        <p:tav tm="0">
                                          <p:val>
                                            <p:strVal val="#ppt_x-0.05"/>
                                          </p:val>
                                        </p:tav>
                                        <p:tav tm="100000">
                                          <p:val>
                                            <p:strVal val="#ppt_x"/>
                                          </p:val>
                                        </p:tav>
                                      </p:tavLst>
                                    </p:anim>
                                    <p:anim calcmode="lin" valueType="num">
                                      <p:cBhvr>
                                        <p:cTn id="108" dur="200" accel="100000" fill="hold">
                                          <p:stCondLst>
                                            <p:cond delay="800"/>
                                          </p:stCondLst>
                                        </p:cTn>
                                        <p:tgtEl>
                                          <p:spTgt spid="3">
                                            <p:txEl>
                                              <p:pRg st="9" end="9"/>
                                            </p:txEl>
                                          </p:spTgt>
                                        </p:tgtEl>
                                        <p:attrNameLst>
                                          <p:attrName>ppt_y</p:attrName>
                                        </p:attrNameLst>
                                      </p:cBhvr>
                                      <p:tavLst>
                                        <p:tav tm="0">
                                          <p:val>
                                            <p:strVal val="#ppt_y+0.1"/>
                                          </p:val>
                                        </p:tav>
                                        <p:tav tm="100000">
                                          <p:val>
                                            <p:strVal val="#ppt_y"/>
                                          </p:val>
                                        </p:tav>
                                      </p:tavLst>
                                    </p:anim>
                                  </p:childTnLst>
                                </p:cTn>
                              </p:par>
                            </p:childTnLst>
                          </p:cTn>
                        </p:par>
                      </p:childTnLst>
                    </p:cTn>
                  </p:par>
                  <p:par>
                    <p:cTn id="109" fill="hold">
                      <p:stCondLst>
                        <p:cond delay="indefinite"/>
                      </p:stCondLst>
                      <p:childTnLst>
                        <p:par>
                          <p:cTn id="110" fill="hold">
                            <p:stCondLst>
                              <p:cond delay="0"/>
                            </p:stCondLst>
                            <p:childTnLst>
                              <p:par>
                                <p:cTn id="111" presetID="55" presetClass="entr" presetSubtype="0" fill="hold" nodeType="clickEffect">
                                  <p:stCondLst>
                                    <p:cond delay="0"/>
                                  </p:stCondLst>
                                  <p:childTnLst>
                                    <p:set>
                                      <p:cBhvr>
                                        <p:cTn id="112" dur="1" fill="hold">
                                          <p:stCondLst>
                                            <p:cond delay="0"/>
                                          </p:stCondLst>
                                        </p:cTn>
                                        <p:tgtEl>
                                          <p:spTgt spid="3074"/>
                                        </p:tgtEl>
                                        <p:attrNameLst>
                                          <p:attrName>style.visibility</p:attrName>
                                        </p:attrNameLst>
                                      </p:cBhvr>
                                      <p:to>
                                        <p:strVal val="visible"/>
                                      </p:to>
                                    </p:set>
                                    <p:anim calcmode="lin" valueType="num">
                                      <p:cBhvr>
                                        <p:cTn id="113" dur="1000" fill="hold"/>
                                        <p:tgtEl>
                                          <p:spTgt spid="3074"/>
                                        </p:tgtEl>
                                        <p:attrNameLst>
                                          <p:attrName>ppt_w</p:attrName>
                                        </p:attrNameLst>
                                      </p:cBhvr>
                                      <p:tavLst>
                                        <p:tav tm="0">
                                          <p:val>
                                            <p:strVal val="#ppt_w*0.70"/>
                                          </p:val>
                                        </p:tav>
                                        <p:tav tm="100000">
                                          <p:val>
                                            <p:strVal val="#ppt_w"/>
                                          </p:val>
                                        </p:tav>
                                      </p:tavLst>
                                    </p:anim>
                                    <p:anim calcmode="lin" valueType="num">
                                      <p:cBhvr>
                                        <p:cTn id="114" dur="1000" fill="hold"/>
                                        <p:tgtEl>
                                          <p:spTgt spid="3074"/>
                                        </p:tgtEl>
                                        <p:attrNameLst>
                                          <p:attrName>ppt_h</p:attrName>
                                        </p:attrNameLst>
                                      </p:cBhvr>
                                      <p:tavLst>
                                        <p:tav tm="0">
                                          <p:val>
                                            <p:strVal val="#ppt_h"/>
                                          </p:val>
                                        </p:tav>
                                        <p:tav tm="100000">
                                          <p:val>
                                            <p:strVal val="#ppt_h"/>
                                          </p:val>
                                        </p:tav>
                                      </p:tavLst>
                                    </p:anim>
                                    <p:animEffect transition="in" filter="fade">
                                      <p:cBhvr>
                                        <p:cTn id="115" dur="1000"/>
                                        <p:tgtEl>
                                          <p:spTgt spid="3074"/>
                                        </p:tgtEl>
                                      </p:cBhvr>
                                    </p:animEffect>
                                  </p:childTnLst>
                                </p:cTn>
                              </p:par>
                            </p:childTnLst>
                          </p:cTn>
                        </p:par>
                      </p:childTnLst>
                    </p:cTn>
                  </p:par>
                  <p:par>
                    <p:cTn id="116" fill="hold">
                      <p:stCondLst>
                        <p:cond delay="indefinite"/>
                      </p:stCondLst>
                      <p:childTnLst>
                        <p:par>
                          <p:cTn id="117" fill="hold">
                            <p:stCondLst>
                              <p:cond delay="0"/>
                            </p:stCondLst>
                            <p:childTnLst>
                              <p:par>
                                <p:cTn id="118" presetID="25" presetClass="entr" presetSubtype="0" fill="hold" nodeType="clickEffect">
                                  <p:stCondLst>
                                    <p:cond delay="0"/>
                                  </p:stCondLst>
                                  <p:childTnLst>
                                    <p:set>
                                      <p:cBhvr>
                                        <p:cTn id="119" dur="1" fill="hold">
                                          <p:stCondLst>
                                            <p:cond delay="0"/>
                                          </p:stCondLst>
                                        </p:cTn>
                                        <p:tgtEl>
                                          <p:spTgt spid="3074"/>
                                        </p:tgtEl>
                                        <p:attrNameLst>
                                          <p:attrName>style.visibility</p:attrName>
                                        </p:attrNameLst>
                                      </p:cBhvr>
                                      <p:to>
                                        <p:strVal val="visible"/>
                                      </p:to>
                                    </p:set>
                                    <p:anim calcmode="lin" valueType="num">
                                      <p:cBhvr>
                                        <p:cTn id="120" dur="500" decel="50000" fill="hold">
                                          <p:stCondLst>
                                            <p:cond delay="0"/>
                                          </p:stCondLst>
                                        </p:cTn>
                                        <p:tgtEl>
                                          <p:spTgt spid="3074"/>
                                        </p:tgtEl>
                                        <p:attrNameLst>
                                          <p:attrName>style.rotation</p:attrName>
                                        </p:attrNameLst>
                                      </p:cBhvr>
                                      <p:tavLst>
                                        <p:tav tm="0">
                                          <p:val>
                                            <p:fltVal val="-90"/>
                                          </p:val>
                                        </p:tav>
                                        <p:tav tm="100000">
                                          <p:val>
                                            <p:fltVal val="0"/>
                                          </p:val>
                                        </p:tav>
                                      </p:tavLst>
                                    </p:anim>
                                    <p:anim calcmode="lin" valueType="num">
                                      <p:cBhvr>
                                        <p:cTn id="121" dur="500" decel="50000" fill="hold">
                                          <p:stCondLst>
                                            <p:cond delay="0"/>
                                          </p:stCondLst>
                                        </p:cTn>
                                        <p:tgtEl>
                                          <p:spTgt spid="3074"/>
                                        </p:tgtEl>
                                        <p:attrNameLst>
                                          <p:attrName>ppt_w</p:attrName>
                                        </p:attrNameLst>
                                      </p:cBhvr>
                                      <p:tavLst>
                                        <p:tav tm="0">
                                          <p:val>
                                            <p:strVal val="#ppt_w"/>
                                          </p:val>
                                        </p:tav>
                                        <p:tav tm="100000">
                                          <p:val>
                                            <p:strVal val="#ppt_w*.05"/>
                                          </p:val>
                                        </p:tav>
                                      </p:tavLst>
                                    </p:anim>
                                    <p:anim calcmode="lin" valueType="num">
                                      <p:cBhvr>
                                        <p:cTn id="122" dur="500" accel="50000" fill="hold">
                                          <p:stCondLst>
                                            <p:cond delay="500"/>
                                          </p:stCondLst>
                                        </p:cTn>
                                        <p:tgtEl>
                                          <p:spTgt spid="3074"/>
                                        </p:tgtEl>
                                        <p:attrNameLst>
                                          <p:attrName>ppt_w</p:attrName>
                                        </p:attrNameLst>
                                      </p:cBhvr>
                                      <p:tavLst>
                                        <p:tav tm="0">
                                          <p:val>
                                            <p:strVal val="#ppt_w*.05"/>
                                          </p:val>
                                        </p:tav>
                                        <p:tav tm="100000">
                                          <p:val>
                                            <p:strVal val="#ppt_w"/>
                                          </p:val>
                                        </p:tav>
                                      </p:tavLst>
                                    </p:anim>
                                    <p:anim calcmode="lin" valueType="num">
                                      <p:cBhvr>
                                        <p:cTn id="123" dur="1000" fill="hold"/>
                                        <p:tgtEl>
                                          <p:spTgt spid="3074"/>
                                        </p:tgtEl>
                                        <p:attrNameLst>
                                          <p:attrName>ppt_h</p:attrName>
                                        </p:attrNameLst>
                                      </p:cBhvr>
                                      <p:tavLst>
                                        <p:tav tm="0">
                                          <p:val>
                                            <p:strVal val="#ppt_h"/>
                                          </p:val>
                                        </p:tav>
                                        <p:tav tm="100000">
                                          <p:val>
                                            <p:strVal val="#ppt_h"/>
                                          </p:val>
                                        </p:tav>
                                      </p:tavLst>
                                    </p:anim>
                                    <p:anim calcmode="lin" valueType="num">
                                      <p:cBhvr>
                                        <p:cTn id="124" dur="500" decel="50000" fill="hold">
                                          <p:stCondLst>
                                            <p:cond delay="0"/>
                                          </p:stCondLst>
                                        </p:cTn>
                                        <p:tgtEl>
                                          <p:spTgt spid="3074"/>
                                        </p:tgtEl>
                                        <p:attrNameLst>
                                          <p:attrName>ppt_x</p:attrName>
                                        </p:attrNameLst>
                                      </p:cBhvr>
                                      <p:tavLst>
                                        <p:tav tm="0">
                                          <p:val>
                                            <p:strVal val="#ppt_x+.4"/>
                                          </p:val>
                                        </p:tav>
                                        <p:tav tm="100000">
                                          <p:val>
                                            <p:strVal val="#ppt_x"/>
                                          </p:val>
                                        </p:tav>
                                      </p:tavLst>
                                    </p:anim>
                                    <p:anim calcmode="lin" valueType="num">
                                      <p:cBhvr>
                                        <p:cTn id="125" dur="500" decel="50000" fill="hold">
                                          <p:stCondLst>
                                            <p:cond delay="0"/>
                                          </p:stCondLst>
                                        </p:cTn>
                                        <p:tgtEl>
                                          <p:spTgt spid="3074"/>
                                        </p:tgtEl>
                                        <p:attrNameLst>
                                          <p:attrName>ppt_y</p:attrName>
                                        </p:attrNameLst>
                                      </p:cBhvr>
                                      <p:tavLst>
                                        <p:tav tm="0">
                                          <p:val>
                                            <p:strVal val="#ppt_y-.2"/>
                                          </p:val>
                                        </p:tav>
                                        <p:tav tm="100000">
                                          <p:val>
                                            <p:strVal val="#ppt_y+.1"/>
                                          </p:val>
                                        </p:tav>
                                      </p:tavLst>
                                    </p:anim>
                                    <p:anim calcmode="lin" valueType="num">
                                      <p:cBhvr>
                                        <p:cTn id="126" dur="500" accel="50000" fill="hold">
                                          <p:stCondLst>
                                            <p:cond delay="500"/>
                                          </p:stCondLst>
                                        </p:cTn>
                                        <p:tgtEl>
                                          <p:spTgt spid="3074"/>
                                        </p:tgtEl>
                                        <p:attrNameLst>
                                          <p:attrName>ppt_y</p:attrName>
                                        </p:attrNameLst>
                                      </p:cBhvr>
                                      <p:tavLst>
                                        <p:tav tm="0">
                                          <p:val>
                                            <p:strVal val="#ppt_y+.1"/>
                                          </p:val>
                                        </p:tav>
                                        <p:tav tm="100000">
                                          <p:val>
                                            <p:strVal val="#ppt_y"/>
                                          </p:val>
                                        </p:tav>
                                      </p:tavLst>
                                    </p:anim>
                                    <p:animEffect transition="in" filter="fade">
                                      <p:cBhvr>
                                        <p:cTn id="127" dur="1000" decel="50000">
                                          <p:stCondLst>
                                            <p:cond delay="0"/>
                                          </p:stCondLst>
                                        </p:cTn>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54765" y="365126"/>
            <a:ext cx="10499034" cy="986596"/>
          </a:xfrm>
        </p:spPr>
        <p:txBody>
          <a:bodyPr/>
          <a:lstStyle/>
          <a:p>
            <a:r>
              <a:rPr lang="it-IT" dirty="0" smtClean="0"/>
              <a:t> non sottovalutare la comunicazione</a:t>
            </a:r>
            <a:endParaRPr lang="it-IT" dirty="0"/>
          </a:p>
        </p:txBody>
      </p:sp>
      <p:sp>
        <p:nvSpPr>
          <p:cNvPr id="3" name="Segnaposto contenuto 2"/>
          <p:cNvSpPr>
            <a:spLocks noGrp="1"/>
          </p:cNvSpPr>
          <p:nvPr>
            <p:ph idx="1"/>
          </p:nvPr>
        </p:nvSpPr>
        <p:spPr>
          <a:xfrm>
            <a:off x="655984" y="1292087"/>
            <a:ext cx="10677938" cy="4964390"/>
          </a:xfrm>
        </p:spPr>
        <p:txBody>
          <a:bodyPr>
            <a:normAutofit/>
          </a:bodyPr>
          <a:lstStyle/>
          <a:p>
            <a:pPr marL="342900" lvl="0" indent="-342900" algn="r" fontAlgn="base">
              <a:lnSpc>
                <a:spcPct val="100000"/>
              </a:lnSpc>
              <a:spcBef>
                <a:spcPct val="20000"/>
              </a:spcBef>
              <a:spcAft>
                <a:spcPct val="0"/>
              </a:spcAft>
              <a:buNone/>
            </a:pPr>
            <a:endParaRPr lang="it-IT" sz="3200" kern="0" dirty="0" smtClean="0">
              <a:solidFill>
                <a:srgbClr val="000000"/>
              </a:solidFill>
              <a:latin typeface="Arial"/>
            </a:endParaRPr>
          </a:p>
          <a:p>
            <a:pPr marL="342900" lvl="0" indent="-342900" algn="r" fontAlgn="base">
              <a:lnSpc>
                <a:spcPct val="100000"/>
              </a:lnSpc>
              <a:spcBef>
                <a:spcPct val="20000"/>
              </a:spcBef>
              <a:spcAft>
                <a:spcPct val="0"/>
              </a:spcAft>
              <a:buNone/>
            </a:pPr>
            <a:r>
              <a:rPr lang="it-IT" sz="3200" kern="0" dirty="0" smtClean="0">
                <a:solidFill>
                  <a:srgbClr val="000000"/>
                </a:solidFill>
                <a:latin typeface="Arial"/>
              </a:rPr>
              <a:t>Provenienza</a:t>
            </a:r>
          </a:p>
          <a:p>
            <a:pPr marL="342900" lvl="0" indent="-342900" algn="r" fontAlgn="base">
              <a:lnSpc>
                <a:spcPct val="100000"/>
              </a:lnSpc>
              <a:spcBef>
                <a:spcPct val="20000"/>
              </a:spcBef>
              <a:spcAft>
                <a:spcPct val="0"/>
              </a:spcAft>
              <a:buNone/>
            </a:pPr>
            <a:r>
              <a:rPr lang="it-IT" sz="3200" kern="0" dirty="0" smtClean="0">
                <a:solidFill>
                  <a:srgbClr val="000000"/>
                </a:solidFill>
                <a:latin typeface="Arial"/>
              </a:rPr>
              <a:t> Lingua</a:t>
            </a:r>
            <a:endParaRPr lang="it-IT" sz="3200" kern="0" dirty="0" smtClean="0">
              <a:solidFill>
                <a:srgbClr val="000000"/>
              </a:solidFill>
              <a:latin typeface="Arial"/>
            </a:endParaRPr>
          </a:p>
          <a:p>
            <a:pPr marL="342900" lvl="0" indent="-342900" algn="r" fontAlgn="base">
              <a:lnSpc>
                <a:spcPct val="100000"/>
              </a:lnSpc>
              <a:spcBef>
                <a:spcPct val="20000"/>
              </a:spcBef>
              <a:spcAft>
                <a:spcPct val="0"/>
              </a:spcAft>
              <a:buNone/>
            </a:pPr>
            <a:r>
              <a:rPr lang="it-IT" sz="3200" kern="0" dirty="0" smtClean="0">
                <a:solidFill>
                  <a:srgbClr val="000000"/>
                </a:solidFill>
                <a:latin typeface="Arial"/>
              </a:rPr>
              <a:t> Cultura</a:t>
            </a:r>
          </a:p>
          <a:p>
            <a:pPr marL="342900" lvl="0" indent="-342900" algn="r" fontAlgn="base">
              <a:lnSpc>
                <a:spcPct val="100000"/>
              </a:lnSpc>
              <a:spcBef>
                <a:spcPct val="20000"/>
              </a:spcBef>
              <a:spcAft>
                <a:spcPct val="0"/>
              </a:spcAft>
              <a:buNone/>
            </a:pPr>
            <a:r>
              <a:rPr lang="it-IT" sz="3200" kern="0" dirty="0" smtClean="0">
                <a:solidFill>
                  <a:srgbClr val="000000"/>
                </a:solidFill>
                <a:latin typeface="Arial"/>
              </a:rPr>
              <a:t> </a:t>
            </a:r>
            <a:r>
              <a:rPr lang="it-IT" sz="3200" kern="0" dirty="0" smtClean="0">
                <a:solidFill>
                  <a:srgbClr val="000000"/>
                </a:solidFill>
                <a:latin typeface="Arial"/>
              </a:rPr>
              <a:t>M</a:t>
            </a:r>
            <a:r>
              <a:rPr lang="it-IT" sz="3200" kern="0" dirty="0" smtClean="0">
                <a:solidFill>
                  <a:srgbClr val="000000"/>
                </a:solidFill>
                <a:latin typeface="Arial"/>
              </a:rPr>
              <a:t>odo </a:t>
            </a:r>
            <a:r>
              <a:rPr lang="it-IT" sz="3200" kern="0" dirty="0" smtClean="0">
                <a:solidFill>
                  <a:srgbClr val="000000"/>
                </a:solidFill>
                <a:latin typeface="Arial"/>
              </a:rPr>
              <a:t>di vivere la </a:t>
            </a:r>
            <a:r>
              <a:rPr lang="it-IT" sz="3200" kern="0" dirty="0" smtClean="0">
                <a:solidFill>
                  <a:srgbClr val="000000"/>
                </a:solidFill>
                <a:latin typeface="Arial"/>
              </a:rPr>
              <a:t>sessualità</a:t>
            </a:r>
          </a:p>
          <a:p>
            <a:pPr marL="342900" lvl="0" indent="-342900" algn="r" fontAlgn="base">
              <a:lnSpc>
                <a:spcPct val="100000"/>
              </a:lnSpc>
              <a:spcBef>
                <a:spcPct val="20000"/>
              </a:spcBef>
              <a:spcAft>
                <a:spcPct val="0"/>
              </a:spcAft>
              <a:buNone/>
            </a:pPr>
            <a:r>
              <a:rPr lang="it-IT" sz="3200" kern="0" dirty="0" smtClean="0">
                <a:solidFill>
                  <a:srgbClr val="000000"/>
                </a:solidFill>
                <a:latin typeface="Arial"/>
              </a:rPr>
              <a:t>S</a:t>
            </a:r>
            <a:r>
              <a:rPr lang="it-IT" sz="3200" kern="0" dirty="0" smtClean="0">
                <a:solidFill>
                  <a:srgbClr val="000000"/>
                </a:solidFill>
                <a:latin typeface="Arial"/>
              </a:rPr>
              <a:t>tili </a:t>
            </a:r>
            <a:r>
              <a:rPr lang="it-IT" sz="3200" kern="0" dirty="0" smtClean="0">
                <a:solidFill>
                  <a:srgbClr val="000000"/>
                </a:solidFill>
                <a:latin typeface="Arial"/>
              </a:rPr>
              <a:t>di </a:t>
            </a:r>
            <a:r>
              <a:rPr lang="it-IT" sz="3200" kern="0" dirty="0" smtClean="0">
                <a:solidFill>
                  <a:srgbClr val="000000"/>
                </a:solidFill>
                <a:latin typeface="Arial"/>
              </a:rPr>
              <a:t>vita</a:t>
            </a:r>
          </a:p>
          <a:p>
            <a:pPr marL="342900" lvl="0" indent="-342900" algn="r" fontAlgn="base">
              <a:lnSpc>
                <a:spcPct val="100000"/>
              </a:lnSpc>
              <a:spcBef>
                <a:spcPct val="20000"/>
              </a:spcBef>
              <a:spcAft>
                <a:spcPct val="0"/>
              </a:spcAft>
              <a:buNone/>
            </a:pPr>
            <a:r>
              <a:rPr lang="it-IT" sz="3200" kern="0" dirty="0" smtClean="0">
                <a:solidFill>
                  <a:srgbClr val="000000"/>
                </a:solidFill>
                <a:latin typeface="Arial"/>
              </a:rPr>
              <a:t> Concetto di </a:t>
            </a:r>
            <a:r>
              <a:rPr lang="it-IT" sz="3200" kern="0" dirty="0" smtClean="0">
                <a:solidFill>
                  <a:srgbClr val="000000"/>
                </a:solidFill>
                <a:latin typeface="Arial"/>
              </a:rPr>
              <a:t>salute</a:t>
            </a:r>
          </a:p>
          <a:p>
            <a:pPr marL="342900" lvl="0" indent="-342900" fontAlgn="base">
              <a:lnSpc>
                <a:spcPct val="100000"/>
              </a:lnSpc>
              <a:spcBef>
                <a:spcPct val="20000"/>
              </a:spcBef>
              <a:spcAft>
                <a:spcPct val="0"/>
              </a:spcAft>
              <a:buNone/>
            </a:pPr>
            <a:endParaRPr lang="it-IT" sz="3200" kern="0" dirty="0" smtClean="0">
              <a:solidFill>
                <a:srgbClr val="000000"/>
              </a:solidFill>
              <a:latin typeface="Arial"/>
            </a:endParaRPr>
          </a:p>
          <a:p>
            <a:endParaRPr lang="it-IT" dirty="0"/>
          </a:p>
        </p:txBody>
      </p:sp>
      <p:pic>
        <p:nvPicPr>
          <p:cNvPr id="4098" name="Picture 2" descr="C:\Users\Gianfranco\Desktop\zoom_304180_228578853864515_170488509673550_543072_1702903293_n.jpg"/>
          <p:cNvPicPr>
            <a:picLocks noChangeAspect="1" noChangeArrowheads="1"/>
          </p:cNvPicPr>
          <p:nvPr/>
        </p:nvPicPr>
        <p:blipFill>
          <a:blip r:embed="rId2" cstate="print"/>
          <a:srcRect/>
          <a:stretch>
            <a:fillRect/>
          </a:stretch>
        </p:blipFill>
        <p:spPr bwMode="auto">
          <a:xfrm>
            <a:off x="0" y="1073427"/>
            <a:ext cx="4572000" cy="578457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0"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800" decel="100000"/>
                                        <p:tgtEl>
                                          <p:spTgt spid="3">
                                            <p:txEl>
                                              <p:pRg st="1" end="1"/>
                                            </p:txEl>
                                          </p:spTgt>
                                        </p:tgtEl>
                                      </p:cBhvr>
                                    </p:animEffect>
                                    <p:anim calcmode="lin" valueType="num">
                                      <p:cBhvr>
                                        <p:cTn id="14" dur="800" decel="100000" fill="hold"/>
                                        <p:tgtEl>
                                          <p:spTgt spid="3">
                                            <p:txEl>
                                              <p:pRg st="1" end="1"/>
                                            </p:txEl>
                                          </p:spTgt>
                                        </p:tgtEl>
                                        <p:attrNameLst>
                                          <p:attrName>style.rotation</p:attrName>
                                        </p:attrNameLst>
                                      </p:cBhvr>
                                      <p:tavLst>
                                        <p:tav tm="0">
                                          <p:val>
                                            <p:fltVal val="-90"/>
                                          </p:val>
                                        </p:tav>
                                        <p:tav tm="100000">
                                          <p:val>
                                            <p:fltVal val="0"/>
                                          </p:val>
                                        </p:tav>
                                      </p:tavLst>
                                    </p:anim>
                                    <p:anim calcmode="lin" valueType="num">
                                      <p:cBhvr>
                                        <p:cTn id="15" dur="800" decel="100000" fill="hold"/>
                                        <p:tgtEl>
                                          <p:spTgt spid="3">
                                            <p:txEl>
                                              <p:pRg st="1" end="1"/>
                                            </p:txEl>
                                          </p:spTgt>
                                        </p:tgtEl>
                                        <p:attrNameLst>
                                          <p:attrName>ppt_x</p:attrName>
                                        </p:attrNameLst>
                                      </p:cBhvr>
                                      <p:tavLst>
                                        <p:tav tm="0">
                                          <p:val>
                                            <p:strVal val="#ppt_x+0.4"/>
                                          </p:val>
                                        </p:tav>
                                        <p:tav tm="100000">
                                          <p:val>
                                            <p:strVal val="#ppt_x-0.05"/>
                                          </p:val>
                                        </p:tav>
                                      </p:tavLst>
                                    </p:anim>
                                    <p:anim calcmode="lin" valueType="num">
                                      <p:cBhvr>
                                        <p:cTn id="16" dur="800" decel="100000" fill="hold"/>
                                        <p:tgtEl>
                                          <p:spTgt spid="3">
                                            <p:txEl>
                                              <p:pRg st="1" end="1"/>
                                            </p:txEl>
                                          </p:spTgt>
                                        </p:tgtEl>
                                        <p:attrNameLst>
                                          <p:attrName>ppt_y</p:attrName>
                                        </p:attrNameLst>
                                      </p:cBhvr>
                                      <p:tavLst>
                                        <p:tav tm="0">
                                          <p:val>
                                            <p:strVal val="#ppt_y-0.4"/>
                                          </p:val>
                                        </p:tav>
                                        <p:tav tm="100000">
                                          <p:val>
                                            <p:strVal val="#ppt_y+0.1"/>
                                          </p:val>
                                        </p:tav>
                                      </p:tavLst>
                                    </p:anim>
                                    <p:anim calcmode="lin" valueType="num">
                                      <p:cBhvr>
                                        <p:cTn id="17" dur="200" accel="100000" fill="hold">
                                          <p:stCondLst>
                                            <p:cond delay="800"/>
                                          </p:stCondLst>
                                        </p:cTn>
                                        <p:tgtEl>
                                          <p:spTgt spid="3">
                                            <p:txEl>
                                              <p:pRg st="1" end="1"/>
                                            </p:txEl>
                                          </p:spTgt>
                                        </p:tgtEl>
                                        <p:attrNameLst>
                                          <p:attrName>ppt_x</p:attrName>
                                        </p:attrNameLst>
                                      </p:cBhvr>
                                      <p:tavLst>
                                        <p:tav tm="0">
                                          <p:val>
                                            <p:strVal val="#ppt_x-0.05"/>
                                          </p:val>
                                        </p:tav>
                                        <p:tav tm="100000">
                                          <p:val>
                                            <p:strVal val="#ppt_x"/>
                                          </p:val>
                                        </p:tav>
                                      </p:tavLst>
                                    </p:anim>
                                    <p:anim calcmode="lin" valueType="num">
                                      <p:cBhvr>
                                        <p:cTn id="18" dur="200" accel="100000" fill="hold">
                                          <p:stCondLst>
                                            <p:cond delay="800"/>
                                          </p:stCondLst>
                                        </p:cTn>
                                        <p:tgtEl>
                                          <p:spTgt spid="3">
                                            <p:txEl>
                                              <p:pRg st="1" end="1"/>
                                            </p:txEl>
                                          </p:spTgt>
                                        </p:tgtEl>
                                        <p:attrNameLst>
                                          <p:attrName>ppt_y</p:attrName>
                                        </p:attrNameLst>
                                      </p:cBhvr>
                                      <p:tavLst>
                                        <p:tav tm="0">
                                          <p:val>
                                            <p:strVal val="#ppt_y+0.1"/>
                                          </p:val>
                                        </p:tav>
                                        <p:tav tm="100000">
                                          <p:val>
                                            <p:strVal val="#ppt_y"/>
                                          </p:val>
                                        </p:tav>
                                      </p:tavLst>
                                    </p:anim>
                                  </p:childTnLst>
                                </p:cTn>
                              </p:par>
                              <p:par>
                                <p:cTn id="19" presetID="30" presetClass="entr" presetSubtype="0"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800" decel="100000"/>
                                        <p:tgtEl>
                                          <p:spTgt spid="3">
                                            <p:txEl>
                                              <p:pRg st="2" end="2"/>
                                            </p:txEl>
                                          </p:spTgt>
                                        </p:tgtEl>
                                      </p:cBhvr>
                                    </p:animEffect>
                                    <p:anim calcmode="lin" valueType="num">
                                      <p:cBhvr>
                                        <p:cTn id="22" dur="800" decel="100000" fill="hold"/>
                                        <p:tgtEl>
                                          <p:spTgt spid="3">
                                            <p:txEl>
                                              <p:pRg st="2" end="2"/>
                                            </p:txEl>
                                          </p:spTgt>
                                        </p:tgtEl>
                                        <p:attrNameLst>
                                          <p:attrName>style.rotation</p:attrName>
                                        </p:attrNameLst>
                                      </p:cBhvr>
                                      <p:tavLst>
                                        <p:tav tm="0">
                                          <p:val>
                                            <p:fltVal val="-90"/>
                                          </p:val>
                                        </p:tav>
                                        <p:tav tm="100000">
                                          <p:val>
                                            <p:fltVal val="0"/>
                                          </p:val>
                                        </p:tav>
                                      </p:tavLst>
                                    </p:anim>
                                    <p:anim calcmode="lin" valueType="num">
                                      <p:cBhvr>
                                        <p:cTn id="23" dur="800" decel="100000" fill="hold"/>
                                        <p:tgtEl>
                                          <p:spTgt spid="3">
                                            <p:txEl>
                                              <p:pRg st="2" end="2"/>
                                            </p:txEl>
                                          </p:spTgt>
                                        </p:tgtEl>
                                        <p:attrNameLst>
                                          <p:attrName>ppt_x</p:attrName>
                                        </p:attrNameLst>
                                      </p:cBhvr>
                                      <p:tavLst>
                                        <p:tav tm="0">
                                          <p:val>
                                            <p:strVal val="#ppt_x+0.4"/>
                                          </p:val>
                                        </p:tav>
                                        <p:tav tm="100000">
                                          <p:val>
                                            <p:strVal val="#ppt_x-0.05"/>
                                          </p:val>
                                        </p:tav>
                                      </p:tavLst>
                                    </p:anim>
                                    <p:anim calcmode="lin" valueType="num">
                                      <p:cBhvr>
                                        <p:cTn id="24" dur="800" decel="100000" fill="hold"/>
                                        <p:tgtEl>
                                          <p:spTgt spid="3">
                                            <p:txEl>
                                              <p:pRg st="2" end="2"/>
                                            </p:txEl>
                                          </p:spTgt>
                                        </p:tgtEl>
                                        <p:attrNameLst>
                                          <p:attrName>ppt_y</p:attrName>
                                        </p:attrNameLst>
                                      </p:cBhvr>
                                      <p:tavLst>
                                        <p:tav tm="0">
                                          <p:val>
                                            <p:strVal val="#ppt_y-0.4"/>
                                          </p:val>
                                        </p:tav>
                                        <p:tav tm="100000">
                                          <p:val>
                                            <p:strVal val="#ppt_y+0.1"/>
                                          </p:val>
                                        </p:tav>
                                      </p:tavLst>
                                    </p:anim>
                                    <p:anim calcmode="lin" valueType="num">
                                      <p:cBhvr>
                                        <p:cTn id="25" dur="200" accel="100000" fill="hold">
                                          <p:stCondLst>
                                            <p:cond delay="800"/>
                                          </p:stCondLst>
                                        </p:cTn>
                                        <p:tgtEl>
                                          <p:spTgt spid="3">
                                            <p:txEl>
                                              <p:pRg st="2" end="2"/>
                                            </p:txEl>
                                          </p:spTgt>
                                        </p:tgtEl>
                                        <p:attrNameLst>
                                          <p:attrName>ppt_x</p:attrName>
                                        </p:attrNameLst>
                                      </p:cBhvr>
                                      <p:tavLst>
                                        <p:tav tm="0">
                                          <p:val>
                                            <p:strVal val="#ppt_x-0.05"/>
                                          </p:val>
                                        </p:tav>
                                        <p:tav tm="100000">
                                          <p:val>
                                            <p:strVal val="#ppt_x"/>
                                          </p:val>
                                        </p:tav>
                                      </p:tavLst>
                                    </p:anim>
                                    <p:anim calcmode="lin" valueType="num">
                                      <p:cBhvr>
                                        <p:cTn id="26" dur="200" accel="100000" fill="hold">
                                          <p:stCondLst>
                                            <p:cond delay="800"/>
                                          </p:stCondLst>
                                        </p:cTn>
                                        <p:tgtEl>
                                          <p:spTgt spid="3">
                                            <p:txEl>
                                              <p:pRg st="2" end="2"/>
                                            </p:txEl>
                                          </p:spTgt>
                                        </p:tgtEl>
                                        <p:attrNameLst>
                                          <p:attrName>ppt_y</p:attrName>
                                        </p:attrNameLst>
                                      </p:cBhvr>
                                      <p:tavLst>
                                        <p:tav tm="0">
                                          <p:val>
                                            <p:strVal val="#ppt_y+0.1"/>
                                          </p:val>
                                        </p:tav>
                                        <p:tav tm="100000">
                                          <p:val>
                                            <p:strVal val="#ppt_y"/>
                                          </p:val>
                                        </p:tav>
                                      </p:tavLst>
                                    </p:anim>
                                  </p:childTnLst>
                                </p:cTn>
                              </p:par>
                              <p:par>
                                <p:cTn id="27" presetID="30" presetClass="entr" presetSubtype="0" fill="hold"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800" decel="100000"/>
                                        <p:tgtEl>
                                          <p:spTgt spid="3">
                                            <p:txEl>
                                              <p:pRg st="3" end="3"/>
                                            </p:txEl>
                                          </p:spTgt>
                                        </p:tgtEl>
                                      </p:cBhvr>
                                    </p:animEffect>
                                    <p:anim calcmode="lin" valueType="num">
                                      <p:cBhvr>
                                        <p:cTn id="30" dur="800" decel="100000" fill="hold"/>
                                        <p:tgtEl>
                                          <p:spTgt spid="3">
                                            <p:txEl>
                                              <p:pRg st="3" end="3"/>
                                            </p:txEl>
                                          </p:spTgt>
                                        </p:tgtEl>
                                        <p:attrNameLst>
                                          <p:attrName>style.rotation</p:attrName>
                                        </p:attrNameLst>
                                      </p:cBhvr>
                                      <p:tavLst>
                                        <p:tav tm="0">
                                          <p:val>
                                            <p:fltVal val="-90"/>
                                          </p:val>
                                        </p:tav>
                                        <p:tav tm="100000">
                                          <p:val>
                                            <p:fltVal val="0"/>
                                          </p:val>
                                        </p:tav>
                                      </p:tavLst>
                                    </p:anim>
                                    <p:anim calcmode="lin" valueType="num">
                                      <p:cBhvr>
                                        <p:cTn id="31" dur="800" decel="100000" fill="hold"/>
                                        <p:tgtEl>
                                          <p:spTgt spid="3">
                                            <p:txEl>
                                              <p:pRg st="3" end="3"/>
                                            </p:txEl>
                                          </p:spTgt>
                                        </p:tgtEl>
                                        <p:attrNameLst>
                                          <p:attrName>ppt_x</p:attrName>
                                        </p:attrNameLst>
                                      </p:cBhvr>
                                      <p:tavLst>
                                        <p:tav tm="0">
                                          <p:val>
                                            <p:strVal val="#ppt_x+0.4"/>
                                          </p:val>
                                        </p:tav>
                                        <p:tav tm="100000">
                                          <p:val>
                                            <p:strVal val="#ppt_x-0.05"/>
                                          </p:val>
                                        </p:tav>
                                      </p:tavLst>
                                    </p:anim>
                                    <p:anim calcmode="lin" valueType="num">
                                      <p:cBhvr>
                                        <p:cTn id="32" dur="800" decel="100000" fill="hold"/>
                                        <p:tgtEl>
                                          <p:spTgt spid="3">
                                            <p:txEl>
                                              <p:pRg st="3" end="3"/>
                                            </p:txEl>
                                          </p:spTgt>
                                        </p:tgtEl>
                                        <p:attrNameLst>
                                          <p:attrName>ppt_y</p:attrName>
                                        </p:attrNameLst>
                                      </p:cBhvr>
                                      <p:tavLst>
                                        <p:tav tm="0">
                                          <p:val>
                                            <p:strVal val="#ppt_y-0.4"/>
                                          </p:val>
                                        </p:tav>
                                        <p:tav tm="100000">
                                          <p:val>
                                            <p:strVal val="#ppt_y+0.1"/>
                                          </p:val>
                                        </p:tav>
                                      </p:tavLst>
                                    </p:anim>
                                    <p:anim calcmode="lin" valueType="num">
                                      <p:cBhvr>
                                        <p:cTn id="33" dur="200" accel="100000" fill="hold">
                                          <p:stCondLst>
                                            <p:cond delay="800"/>
                                          </p:stCondLst>
                                        </p:cTn>
                                        <p:tgtEl>
                                          <p:spTgt spid="3">
                                            <p:txEl>
                                              <p:pRg st="3" end="3"/>
                                            </p:txEl>
                                          </p:spTgt>
                                        </p:tgtEl>
                                        <p:attrNameLst>
                                          <p:attrName>ppt_x</p:attrName>
                                        </p:attrNameLst>
                                      </p:cBhvr>
                                      <p:tavLst>
                                        <p:tav tm="0">
                                          <p:val>
                                            <p:strVal val="#ppt_x-0.05"/>
                                          </p:val>
                                        </p:tav>
                                        <p:tav tm="100000">
                                          <p:val>
                                            <p:strVal val="#ppt_x"/>
                                          </p:val>
                                        </p:tav>
                                      </p:tavLst>
                                    </p:anim>
                                    <p:anim calcmode="lin" valueType="num">
                                      <p:cBhvr>
                                        <p:cTn id="34" dur="200" accel="100000" fill="hold">
                                          <p:stCondLst>
                                            <p:cond delay="800"/>
                                          </p:stCondLst>
                                        </p:cTn>
                                        <p:tgtEl>
                                          <p:spTgt spid="3">
                                            <p:txEl>
                                              <p:pRg st="3" end="3"/>
                                            </p:txEl>
                                          </p:spTgt>
                                        </p:tgtEl>
                                        <p:attrNameLst>
                                          <p:attrName>ppt_y</p:attrName>
                                        </p:attrNameLst>
                                      </p:cBhvr>
                                      <p:tavLst>
                                        <p:tav tm="0">
                                          <p:val>
                                            <p:strVal val="#ppt_y+0.1"/>
                                          </p:val>
                                        </p:tav>
                                        <p:tav tm="100000">
                                          <p:val>
                                            <p:strVal val="#ppt_y"/>
                                          </p:val>
                                        </p:tav>
                                      </p:tavLst>
                                    </p:anim>
                                  </p:childTnLst>
                                </p:cTn>
                              </p:par>
                              <p:par>
                                <p:cTn id="35" presetID="30" presetClass="entr" presetSubtype="0" fill="hold" nodeType="with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fade">
                                      <p:cBhvr>
                                        <p:cTn id="37" dur="800" decel="100000"/>
                                        <p:tgtEl>
                                          <p:spTgt spid="3">
                                            <p:txEl>
                                              <p:pRg st="4" end="4"/>
                                            </p:txEl>
                                          </p:spTgt>
                                        </p:tgtEl>
                                      </p:cBhvr>
                                    </p:animEffect>
                                    <p:anim calcmode="lin" valueType="num">
                                      <p:cBhvr>
                                        <p:cTn id="38" dur="800" decel="100000" fill="hold"/>
                                        <p:tgtEl>
                                          <p:spTgt spid="3">
                                            <p:txEl>
                                              <p:pRg st="4" end="4"/>
                                            </p:txEl>
                                          </p:spTgt>
                                        </p:tgtEl>
                                        <p:attrNameLst>
                                          <p:attrName>style.rotation</p:attrName>
                                        </p:attrNameLst>
                                      </p:cBhvr>
                                      <p:tavLst>
                                        <p:tav tm="0">
                                          <p:val>
                                            <p:fltVal val="-90"/>
                                          </p:val>
                                        </p:tav>
                                        <p:tav tm="100000">
                                          <p:val>
                                            <p:fltVal val="0"/>
                                          </p:val>
                                        </p:tav>
                                      </p:tavLst>
                                    </p:anim>
                                    <p:anim calcmode="lin" valueType="num">
                                      <p:cBhvr>
                                        <p:cTn id="39" dur="800" decel="100000" fill="hold"/>
                                        <p:tgtEl>
                                          <p:spTgt spid="3">
                                            <p:txEl>
                                              <p:pRg st="4" end="4"/>
                                            </p:txEl>
                                          </p:spTgt>
                                        </p:tgtEl>
                                        <p:attrNameLst>
                                          <p:attrName>ppt_x</p:attrName>
                                        </p:attrNameLst>
                                      </p:cBhvr>
                                      <p:tavLst>
                                        <p:tav tm="0">
                                          <p:val>
                                            <p:strVal val="#ppt_x+0.4"/>
                                          </p:val>
                                        </p:tav>
                                        <p:tav tm="100000">
                                          <p:val>
                                            <p:strVal val="#ppt_x-0.05"/>
                                          </p:val>
                                        </p:tav>
                                      </p:tavLst>
                                    </p:anim>
                                    <p:anim calcmode="lin" valueType="num">
                                      <p:cBhvr>
                                        <p:cTn id="40" dur="800" decel="100000" fill="hold"/>
                                        <p:tgtEl>
                                          <p:spTgt spid="3">
                                            <p:txEl>
                                              <p:pRg st="4" end="4"/>
                                            </p:txEl>
                                          </p:spTgt>
                                        </p:tgtEl>
                                        <p:attrNameLst>
                                          <p:attrName>ppt_y</p:attrName>
                                        </p:attrNameLst>
                                      </p:cBhvr>
                                      <p:tavLst>
                                        <p:tav tm="0">
                                          <p:val>
                                            <p:strVal val="#ppt_y-0.4"/>
                                          </p:val>
                                        </p:tav>
                                        <p:tav tm="100000">
                                          <p:val>
                                            <p:strVal val="#ppt_y+0.1"/>
                                          </p:val>
                                        </p:tav>
                                      </p:tavLst>
                                    </p:anim>
                                    <p:anim calcmode="lin" valueType="num">
                                      <p:cBhvr>
                                        <p:cTn id="41" dur="200" accel="100000" fill="hold">
                                          <p:stCondLst>
                                            <p:cond delay="800"/>
                                          </p:stCondLst>
                                        </p:cTn>
                                        <p:tgtEl>
                                          <p:spTgt spid="3">
                                            <p:txEl>
                                              <p:pRg st="4" end="4"/>
                                            </p:txEl>
                                          </p:spTgt>
                                        </p:tgtEl>
                                        <p:attrNameLst>
                                          <p:attrName>ppt_x</p:attrName>
                                        </p:attrNameLst>
                                      </p:cBhvr>
                                      <p:tavLst>
                                        <p:tav tm="0">
                                          <p:val>
                                            <p:strVal val="#ppt_x-0.05"/>
                                          </p:val>
                                        </p:tav>
                                        <p:tav tm="100000">
                                          <p:val>
                                            <p:strVal val="#ppt_x"/>
                                          </p:val>
                                        </p:tav>
                                      </p:tavLst>
                                    </p:anim>
                                    <p:anim calcmode="lin" valueType="num">
                                      <p:cBhvr>
                                        <p:cTn id="42" dur="200" accel="100000" fill="hold">
                                          <p:stCondLst>
                                            <p:cond delay="800"/>
                                          </p:stCondLst>
                                        </p:cTn>
                                        <p:tgtEl>
                                          <p:spTgt spid="3">
                                            <p:txEl>
                                              <p:pRg st="4" end="4"/>
                                            </p:txEl>
                                          </p:spTgt>
                                        </p:tgtEl>
                                        <p:attrNameLst>
                                          <p:attrName>ppt_y</p:attrName>
                                        </p:attrNameLst>
                                      </p:cBhvr>
                                      <p:tavLst>
                                        <p:tav tm="0">
                                          <p:val>
                                            <p:strVal val="#ppt_y+0.1"/>
                                          </p:val>
                                        </p:tav>
                                        <p:tav tm="100000">
                                          <p:val>
                                            <p:strVal val="#ppt_y"/>
                                          </p:val>
                                        </p:tav>
                                      </p:tavLst>
                                    </p:anim>
                                  </p:childTnLst>
                                </p:cTn>
                              </p:par>
                              <p:par>
                                <p:cTn id="43" presetID="30" presetClass="entr" presetSubtype="0" fill="hold" nodeType="with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fade">
                                      <p:cBhvr>
                                        <p:cTn id="45" dur="800" decel="100000"/>
                                        <p:tgtEl>
                                          <p:spTgt spid="3">
                                            <p:txEl>
                                              <p:pRg st="5" end="5"/>
                                            </p:txEl>
                                          </p:spTgt>
                                        </p:tgtEl>
                                      </p:cBhvr>
                                    </p:animEffect>
                                    <p:anim calcmode="lin" valueType="num">
                                      <p:cBhvr>
                                        <p:cTn id="46" dur="800" decel="100000" fill="hold"/>
                                        <p:tgtEl>
                                          <p:spTgt spid="3">
                                            <p:txEl>
                                              <p:pRg st="5" end="5"/>
                                            </p:txEl>
                                          </p:spTgt>
                                        </p:tgtEl>
                                        <p:attrNameLst>
                                          <p:attrName>style.rotation</p:attrName>
                                        </p:attrNameLst>
                                      </p:cBhvr>
                                      <p:tavLst>
                                        <p:tav tm="0">
                                          <p:val>
                                            <p:fltVal val="-90"/>
                                          </p:val>
                                        </p:tav>
                                        <p:tav tm="100000">
                                          <p:val>
                                            <p:fltVal val="0"/>
                                          </p:val>
                                        </p:tav>
                                      </p:tavLst>
                                    </p:anim>
                                    <p:anim calcmode="lin" valueType="num">
                                      <p:cBhvr>
                                        <p:cTn id="47" dur="800" decel="100000" fill="hold"/>
                                        <p:tgtEl>
                                          <p:spTgt spid="3">
                                            <p:txEl>
                                              <p:pRg st="5" end="5"/>
                                            </p:txEl>
                                          </p:spTgt>
                                        </p:tgtEl>
                                        <p:attrNameLst>
                                          <p:attrName>ppt_x</p:attrName>
                                        </p:attrNameLst>
                                      </p:cBhvr>
                                      <p:tavLst>
                                        <p:tav tm="0">
                                          <p:val>
                                            <p:strVal val="#ppt_x+0.4"/>
                                          </p:val>
                                        </p:tav>
                                        <p:tav tm="100000">
                                          <p:val>
                                            <p:strVal val="#ppt_x-0.05"/>
                                          </p:val>
                                        </p:tav>
                                      </p:tavLst>
                                    </p:anim>
                                    <p:anim calcmode="lin" valueType="num">
                                      <p:cBhvr>
                                        <p:cTn id="48" dur="800" decel="100000" fill="hold"/>
                                        <p:tgtEl>
                                          <p:spTgt spid="3">
                                            <p:txEl>
                                              <p:pRg st="5" end="5"/>
                                            </p:txEl>
                                          </p:spTgt>
                                        </p:tgtEl>
                                        <p:attrNameLst>
                                          <p:attrName>ppt_y</p:attrName>
                                        </p:attrNameLst>
                                      </p:cBhvr>
                                      <p:tavLst>
                                        <p:tav tm="0">
                                          <p:val>
                                            <p:strVal val="#ppt_y-0.4"/>
                                          </p:val>
                                        </p:tav>
                                        <p:tav tm="100000">
                                          <p:val>
                                            <p:strVal val="#ppt_y+0.1"/>
                                          </p:val>
                                        </p:tav>
                                      </p:tavLst>
                                    </p:anim>
                                    <p:anim calcmode="lin" valueType="num">
                                      <p:cBhvr>
                                        <p:cTn id="49" dur="200" accel="100000" fill="hold">
                                          <p:stCondLst>
                                            <p:cond delay="800"/>
                                          </p:stCondLst>
                                        </p:cTn>
                                        <p:tgtEl>
                                          <p:spTgt spid="3">
                                            <p:txEl>
                                              <p:pRg st="5" end="5"/>
                                            </p:txEl>
                                          </p:spTgt>
                                        </p:tgtEl>
                                        <p:attrNameLst>
                                          <p:attrName>ppt_x</p:attrName>
                                        </p:attrNameLst>
                                      </p:cBhvr>
                                      <p:tavLst>
                                        <p:tav tm="0">
                                          <p:val>
                                            <p:strVal val="#ppt_x-0.05"/>
                                          </p:val>
                                        </p:tav>
                                        <p:tav tm="100000">
                                          <p:val>
                                            <p:strVal val="#ppt_x"/>
                                          </p:val>
                                        </p:tav>
                                      </p:tavLst>
                                    </p:anim>
                                    <p:anim calcmode="lin" valueType="num">
                                      <p:cBhvr>
                                        <p:cTn id="50" dur="200" accel="100000" fill="hold">
                                          <p:stCondLst>
                                            <p:cond delay="800"/>
                                          </p:stCondLst>
                                        </p:cTn>
                                        <p:tgtEl>
                                          <p:spTgt spid="3">
                                            <p:txEl>
                                              <p:pRg st="5" end="5"/>
                                            </p:txEl>
                                          </p:spTgt>
                                        </p:tgtEl>
                                        <p:attrNameLst>
                                          <p:attrName>ppt_y</p:attrName>
                                        </p:attrNameLst>
                                      </p:cBhvr>
                                      <p:tavLst>
                                        <p:tav tm="0">
                                          <p:val>
                                            <p:strVal val="#ppt_y+0.1"/>
                                          </p:val>
                                        </p:tav>
                                        <p:tav tm="100000">
                                          <p:val>
                                            <p:strVal val="#ppt_y"/>
                                          </p:val>
                                        </p:tav>
                                      </p:tavLst>
                                    </p:anim>
                                  </p:childTnLst>
                                </p:cTn>
                              </p:par>
                              <p:par>
                                <p:cTn id="51" presetID="30" presetClass="entr" presetSubtype="0" fill="hold" nodeType="withEffect">
                                  <p:stCondLst>
                                    <p:cond delay="0"/>
                                  </p:stCondLst>
                                  <p:childTnLst>
                                    <p:set>
                                      <p:cBhvr>
                                        <p:cTn id="52" dur="1" fill="hold">
                                          <p:stCondLst>
                                            <p:cond delay="0"/>
                                          </p:stCondLst>
                                        </p:cTn>
                                        <p:tgtEl>
                                          <p:spTgt spid="3">
                                            <p:txEl>
                                              <p:pRg st="6" end="6"/>
                                            </p:txEl>
                                          </p:spTgt>
                                        </p:tgtEl>
                                        <p:attrNameLst>
                                          <p:attrName>style.visibility</p:attrName>
                                        </p:attrNameLst>
                                      </p:cBhvr>
                                      <p:to>
                                        <p:strVal val="visible"/>
                                      </p:to>
                                    </p:set>
                                    <p:animEffect transition="in" filter="fade">
                                      <p:cBhvr>
                                        <p:cTn id="53" dur="800" decel="100000"/>
                                        <p:tgtEl>
                                          <p:spTgt spid="3">
                                            <p:txEl>
                                              <p:pRg st="6" end="6"/>
                                            </p:txEl>
                                          </p:spTgt>
                                        </p:tgtEl>
                                      </p:cBhvr>
                                    </p:animEffect>
                                    <p:anim calcmode="lin" valueType="num">
                                      <p:cBhvr>
                                        <p:cTn id="54" dur="800" decel="100000" fill="hold"/>
                                        <p:tgtEl>
                                          <p:spTgt spid="3">
                                            <p:txEl>
                                              <p:pRg st="6" end="6"/>
                                            </p:txEl>
                                          </p:spTgt>
                                        </p:tgtEl>
                                        <p:attrNameLst>
                                          <p:attrName>style.rotation</p:attrName>
                                        </p:attrNameLst>
                                      </p:cBhvr>
                                      <p:tavLst>
                                        <p:tav tm="0">
                                          <p:val>
                                            <p:fltVal val="-90"/>
                                          </p:val>
                                        </p:tav>
                                        <p:tav tm="100000">
                                          <p:val>
                                            <p:fltVal val="0"/>
                                          </p:val>
                                        </p:tav>
                                      </p:tavLst>
                                    </p:anim>
                                    <p:anim calcmode="lin" valueType="num">
                                      <p:cBhvr>
                                        <p:cTn id="55" dur="800" decel="100000" fill="hold"/>
                                        <p:tgtEl>
                                          <p:spTgt spid="3">
                                            <p:txEl>
                                              <p:pRg st="6" end="6"/>
                                            </p:txEl>
                                          </p:spTgt>
                                        </p:tgtEl>
                                        <p:attrNameLst>
                                          <p:attrName>ppt_x</p:attrName>
                                        </p:attrNameLst>
                                      </p:cBhvr>
                                      <p:tavLst>
                                        <p:tav tm="0">
                                          <p:val>
                                            <p:strVal val="#ppt_x+0.4"/>
                                          </p:val>
                                        </p:tav>
                                        <p:tav tm="100000">
                                          <p:val>
                                            <p:strVal val="#ppt_x-0.05"/>
                                          </p:val>
                                        </p:tav>
                                      </p:tavLst>
                                    </p:anim>
                                    <p:anim calcmode="lin" valueType="num">
                                      <p:cBhvr>
                                        <p:cTn id="56" dur="800" decel="100000" fill="hold"/>
                                        <p:tgtEl>
                                          <p:spTgt spid="3">
                                            <p:txEl>
                                              <p:pRg st="6" end="6"/>
                                            </p:txEl>
                                          </p:spTgt>
                                        </p:tgtEl>
                                        <p:attrNameLst>
                                          <p:attrName>ppt_y</p:attrName>
                                        </p:attrNameLst>
                                      </p:cBhvr>
                                      <p:tavLst>
                                        <p:tav tm="0">
                                          <p:val>
                                            <p:strVal val="#ppt_y-0.4"/>
                                          </p:val>
                                        </p:tav>
                                        <p:tav tm="100000">
                                          <p:val>
                                            <p:strVal val="#ppt_y+0.1"/>
                                          </p:val>
                                        </p:tav>
                                      </p:tavLst>
                                    </p:anim>
                                    <p:anim calcmode="lin" valueType="num">
                                      <p:cBhvr>
                                        <p:cTn id="57" dur="200" accel="100000" fill="hold">
                                          <p:stCondLst>
                                            <p:cond delay="800"/>
                                          </p:stCondLst>
                                        </p:cTn>
                                        <p:tgtEl>
                                          <p:spTgt spid="3">
                                            <p:txEl>
                                              <p:pRg st="6" end="6"/>
                                            </p:txEl>
                                          </p:spTgt>
                                        </p:tgtEl>
                                        <p:attrNameLst>
                                          <p:attrName>ppt_x</p:attrName>
                                        </p:attrNameLst>
                                      </p:cBhvr>
                                      <p:tavLst>
                                        <p:tav tm="0">
                                          <p:val>
                                            <p:strVal val="#ppt_x-0.05"/>
                                          </p:val>
                                        </p:tav>
                                        <p:tav tm="100000">
                                          <p:val>
                                            <p:strVal val="#ppt_x"/>
                                          </p:val>
                                        </p:tav>
                                      </p:tavLst>
                                    </p:anim>
                                    <p:anim calcmode="lin" valueType="num">
                                      <p:cBhvr>
                                        <p:cTn id="58" dur="200" accel="100000" fill="hold">
                                          <p:stCondLst>
                                            <p:cond delay="800"/>
                                          </p:stCondLst>
                                        </p:cTn>
                                        <p:tgtEl>
                                          <p:spTgt spid="3">
                                            <p:txEl>
                                              <p:pRg st="6" end="6"/>
                                            </p:txEl>
                                          </p:spTgt>
                                        </p:tgtEl>
                                        <p:attrNameLst>
                                          <p:attrName>ppt_y</p:attrName>
                                        </p:attrNameLst>
                                      </p:cBhvr>
                                      <p:tavLst>
                                        <p:tav tm="0">
                                          <p:val>
                                            <p:strVal val="#ppt_y+0.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55" presetClass="entr" presetSubtype="0" fill="hold" nodeType="clickEffect">
                                  <p:stCondLst>
                                    <p:cond delay="0"/>
                                  </p:stCondLst>
                                  <p:childTnLst>
                                    <p:set>
                                      <p:cBhvr>
                                        <p:cTn id="62" dur="1" fill="hold">
                                          <p:stCondLst>
                                            <p:cond delay="0"/>
                                          </p:stCondLst>
                                        </p:cTn>
                                        <p:tgtEl>
                                          <p:spTgt spid="4098"/>
                                        </p:tgtEl>
                                        <p:attrNameLst>
                                          <p:attrName>style.visibility</p:attrName>
                                        </p:attrNameLst>
                                      </p:cBhvr>
                                      <p:to>
                                        <p:strVal val="visible"/>
                                      </p:to>
                                    </p:set>
                                    <p:anim calcmode="lin" valueType="num">
                                      <p:cBhvr>
                                        <p:cTn id="63" dur="1000" fill="hold"/>
                                        <p:tgtEl>
                                          <p:spTgt spid="4098"/>
                                        </p:tgtEl>
                                        <p:attrNameLst>
                                          <p:attrName>ppt_w</p:attrName>
                                        </p:attrNameLst>
                                      </p:cBhvr>
                                      <p:tavLst>
                                        <p:tav tm="0">
                                          <p:val>
                                            <p:strVal val="#ppt_w*0.70"/>
                                          </p:val>
                                        </p:tav>
                                        <p:tav tm="100000">
                                          <p:val>
                                            <p:strVal val="#ppt_w"/>
                                          </p:val>
                                        </p:tav>
                                      </p:tavLst>
                                    </p:anim>
                                    <p:anim calcmode="lin" valueType="num">
                                      <p:cBhvr>
                                        <p:cTn id="64" dur="1000" fill="hold"/>
                                        <p:tgtEl>
                                          <p:spTgt spid="4098"/>
                                        </p:tgtEl>
                                        <p:attrNameLst>
                                          <p:attrName>ppt_h</p:attrName>
                                        </p:attrNameLst>
                                      </p:cBhvr>
                                      <p:tavLst>
                                        <p:tav tm="0">
                                          <p:val>
                                            <p:strVal val="#ppt_h"/>
                                          </p:val>
                                        </p:tav>
                                        <p:tav tm="100000">
                                          <p:val>
                                            <p:strVal val="#ppt_h"/>
                                          </p:val>
                                        </p:tav>
                                      </p:tavLst>
                                    </p:anim>
                                    <p:animEffect transition="in" filter="fade">
                                      <p:cBhvr>
                                        <p:cTn id="65" dur="10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Possiamo fare di più</a:t>
            </a:r>
            <a:endParaRPr lang="it-IT" dirty="0"/>
          </a:p>
        </p:txBody>
      </p:sp>
      <p:sp>
        <p:nvSpPr>
          <p:cNvPr id="3" name="Segnaposto contenuto 2"/>
          <p:cNvSpPr>
            <a:spLocks noGrp="1"/>
          </p:cNvSpPr>
          <p:nvPr>
            <p:ph idx="1"/>
          </p:nvPr>
        </p:nvSpPr>
        <p:spPr/>
        <p:txBody>
          <a:bodyPr/>
          <a:lstStyle/>
          <a:p>
            <a:r>
              <a:rPr lang="it-IT" dirty="0" smtClean="0"/>
              <a:t>Quante donne hanno scelto percorsi diversi ?</a:t>
            </a:r>
          </a:p>
          <a:p>
            <a:r>
              <a:rPr lang="it-IT" dirty="0" smtClean="0"/>
              <a:t>Quante donne non hanno proseguito nei controlli ?</a:t>
            </a:r>
          </a:p>
          <a:p>
            <a:r>
              <a:rPr lang="it-IT" dirty="0" smtClean="0"/>
              <a:t>Ha fallito la nostra comunicazione?</a:t>
            </a:r>
          </a:p>
          <a:p>
            <a:r>
              <a:rPr lang="it-IT" dirty="0" smtClean="0"/>
              <a:t> Quante </a:t>
            </a:r>
            <a:r>
              <a:rPr lang="it-IT" dirty="0" smtClean="0"/>
              <a:t>s</a:t>
            </a:r>
            <a:r>
              <a:rPr lang="it-IT" dirty="0" smtClean="0"/>
              <a:t>ono tornate dopo il </a:t>
            </a:r>
            <a:r>
              <a:rPr lang="it-IT" dirty="0" err="1" smtClean="0"/>
              <a:t>follow</a:t>
            </a:r>
            <a:r>
              <a:rPr lang="it-IT" dirty="0" smtClean="0"/>
              <a:t> up ?</a:t>
            </a:r>
          </a:p>
          <a:p>
            <a:r>
              <a:rPr lang="it-IT" dirty="0" smtClean="0"/>
              <a:t>Gli esiti del </a:t>
            </a:r>
            <a:r>
              <a:rPr lang="it-IT" dirty="0" err="1" smtClean="0"/>
              <a:t>II°</a:t>
            </a:r>
            <a:r>
              <a:rPr lang="it-IT" dirty="0" smtClean="0"/>
              <a:t> livello confermavano  quanto segnalato ?</a:t>
            </a:r>
          </a:p>
          <a:p>
            <a:r>
              <a:rPr lang="it-IT" dirty="0" smtClean="0"/>
              <a:t>Negli  ultimi anni vi è stato un aumento o una diminuzione degli  esiti che comportano il ricorso al </a:t>
            </a:r>
            <a:r>
              <a:rPr lang="it-IT" dirty="0" err="1" smtClean="0"/>
              <a:t>II°</a:t>
            </a:r>
            <a:r>
              <a:rPr lang="it-IT" dirty="0" smtClean="0"/>
              <a:t> livello?</a:t>
            </a:r>
          </a:p>
          <a:p>
            <a:pPr>
              <a:buNone/>
            </a:pPr>
            <a:r>
              <a:rPr lang="it-IT" dirty="0" smtClean="0"/>
              <a:t>La comunicazione e il confronto fra </a:t>
            </a:r>
            <a:r>
              <a:rPr lang="it-IT" dirty="0" err="1" smtClean="0"/>
              <a:t>I°</a:t>
            </a:r>
            <a:r>
              <a:rPr lang="it-IT" dirty="0" smtClean="0"/>
              <a:t> e </a:t>
            </a:r>
            <a:r>
              <a:rPr lang="it-IT" dirty="0" err="1" smtClean="0"/>
              <a:t>II°</a:t>
            </a:r>
            <a:r>
              <a:rPr lang="it-IT" dirty="0" smtClean="0"/>
              <a:t> livello dovrebbe essere più attiva per  contribuire al meglio nella Continuità Assistenziale </a:t>
            </a:r>
          </a:p>
          <a:p>
            <a:pPr>
              <a:buNone/>
            </a:pP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0"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800" decel="100000"/>
                                        <p:tgtEl>
                                          <p:spTgt spid="3">
                                            <p:txEl>
                                              <p:pRg st="0" end="0"/>
                                            </p:txEl>
                                          </p:spTgt>
                                        </p:tgtEl>
                                      </p:cBhvr>
                                    </p:animEffect>
                                    <p:anim calcmode="lin" valueType="num">
                                      <p:cBhvr>
                                        <p:cTn id="14"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15"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6"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7"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8"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0"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800" decel="100000"/>
                                        <p:tgtEl>
                                          <p:spTgt spid="3">
                                            <p:txEl>
                                              <p:pRg st="1" end="1"/>
                                            </p:txEl>
                                          </p:spTgt>
                                        </p:tgtEl>
                                      </p:cBhvr>
                                    </p:animEffect>
                                    <p:anim calcmode="lin" valueType="num">
                                      <p:cBhvr>
                                        <p:cTn id="24" dur="800" decel="100000" fill="hold"/>
                                        <p:tgtEl>
                                          <p:spTgt spid="3">
                                            <p:txEl>
                                              <p:pRg st="1" end="1"/>
                                            </p:txEl>
                                          </p:spTgt>
                                        </p:tgtEl>
                                        <p:attrNameLst>
                                          <p:attrName>style.rotation</p:attrName>
                                        </p:attrNameLst>
                                      </p:cBhvr>
                                      <p:tavLst>
                                        <p:tav tm="0">
                                          <p:val>
                                            <p:fltVal val="-90"/>
                                          </p:val>
                                        </p:tav>
                                        <p:tav tm="100000">
                                          <p:val>
                                            <p:fltVal val="0"/>
                                          </p:val>
                                        </p:tav>
                                      </p:tavLst>
                                    </p:anim>
                                    <p:anim calcmode="lin" valueType="num">
                                      <p:cBhvr>
                                        <p:cTn id="25" dur="800" decel="100000" fill="hold"/>
                                        <p:tgtEl>
                                          <p:spTgt spid="3">
                                            <p:txEl>
                                              <p:pRg st="1" end="1"/>
                                            </p:txEl>
                                          </p:spTgt>
                                        </p:tgtEl>
                                        <p:attrNameLst>
                                          <p:attrName>ppt_x</p:attrName>
                                        </p:attrNameLst>
                                      </p:cBhvr>
                                      <p:tavLst>
                                        <p:tav tm="0">
                                          <p:val>
                                            <p:strVal val="#ppt_x+0.4"/>
                                          </p:val>
                                        </p:tav>
                                        <p:tav tm="100000">
                                          <p:val>
                                            <p:strVal val="#ppt_x-0.05"/>
                                          </p:val>
                                        </p:tav>
                                      </p:tavLst>
                                    </p:anim>
                                    <p:anim calcmode="lin" valueType="num">
                                      <p:cBhvr>
                                        <p:cTn id="26" dur="800" decel="100000" fill="hold"/>
                                        <p:tgtEl>
                                          <p:spTgt spid="3">
                                            <p:txEl>
                                              <p:pRg st="1" end="1"/>
                                            </p:txEl>
                                          </p:spTgt>
                                        </p:tgtEl>
                                        <p:attrNameLst>
                                          <p:attrName>ppt_y</p:attrName>
                                        </p:attrNameLst>
                                      </p:cBhvr>
                                      <p:tavLst>
                                        <p:tav tm="0">
                                          <p:val>
                                            <p:strVal val="#ppt_y-0.4"/>
                                          </p:val>
                                        </p:tav>
                                        <p:tav tm="100000">
                                          <p:val>
                                            <p:strVal val="#ppt_y+0.1"/>
                                          </p:val>
                                        </p:tav>
                                      </p:tavLst>
                                    </p:anim>
                                    <p:anim calcmode="lin" valueType="num">
                                      <p:cBhvr>
                                        <p:cTn id="27" dur="200" accel="100000" fill="hold">
                                          <p:stCondLst>
                                            <p:cond delay="800"/>
                                          </p:stCondLst>
                                        </p:cTn>
                                        <p:tgtEl>
                                          <p:spTgt spid="3">
                                            <p:txEl>
                                              <p:pRg st="1" end="1"/>
                                            </p:txEl>
                                          </p:spTgt>
                                        </p:tgtEl>
                                        <p:attrNameLst>
                                          <p:attrName>ppt_x</p:attrName>
                                        </p:attrNameLst>
                                      </p:cBhvr>
                                      <p:tavLst>
                                        <p:tav tm="0">
                                          <p:val>
                                            <p:strVal val="#ppt_x-0.05"/>
                                          </p:val>
                                        </p:tav>
                                        <p:tav tm="100000">
                                          <p:val>
                                            <p:strVal val="#ppt_x"/>
                                          </p:val>
                                        </p:tav>
                                      </p:tavLst>
                                    </p:anim>
                                    <p:anim calcmode="lin" valueType="num">
                                      <p:cBhvr>
                                        <p:cTn id="28" dur="200" accel="100000" fill="hold">
                                          <p:stCondLst>
                                            <p:cond delay="800"/>
                                          </p:stCondLst>
                                        </p:cTn>
                                        <p:tgtEl>
                                          <p:spTgt spid="3">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30" presetClass="entr" presetSubtype="0" fill="hold"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Effect transition="in" filter="fade">
                                      <p:cBhvr>
                                        <p:cTn id="33" dur="800" decel="100000"/>
                                        <p:tgtEl>
                                          <p:spTgt spid="3">
                                            <p:txEl>
                                              <p:pRg st="2" end="2"/>
                                            </p:txEl>
                                          </p:spTgt>
                                        </p:tgtEl>
                                      </p:cBhvr>
                                    </p:animEffect>
                                    <p:anim calcmode="lin" valueType="num">
                                      <p:cBhvr>
                                        <p:cTn id="34" dur="800" decel="100000" fill="hold"/>
                                        <p:tgtEl>
                                          <p:spTgt spid="3">
                                            <p:txEl>
                                              <p:pRg st="2" end="2"/>
                                            </p:txEl>
                                          </p:spTgt>
                                        </p:tgtEl>
                                        <p:attrNameLst>
                                          <p:attrName>style.rotation</p:attrName>
                                        </p:attrNameLst>
                                      </p:cBhvr>
                                      <p:tavLst>
                                        <p:tav tm="0">
                                          <p:val>
                                            <p:fltVal val="-90"/>
                                          </p:val>
                                        </p:tav>
                                        <p:tav tm="100000">
                                          <p:val>
                                            <p:fltVal val="0"/>
                                          </p:val>
                                        </p:tav>
                                      </p:tavLst>
                                    </p:anim>
                                    <p:anim calcmode="lin" valueType="num">
                                      <p:cBhvr>
                                        <p:cTn id="35" dur="800" decel="100000" fill="hold"/>
                                        <p:tgtEl>
                                          <p:spTgt spid="3">
                                            <p:txEl>
                                              <p:pRg st="2" end="2"/>
                                            </p:txEl>
                                          </p:spTgt>
                                        </p:tgtEl>
                                        <p:attrNameLst>
                                          <p:attrName>ppt_x</p:attrName>
                                        </p:attrNameLst>
                                      </p:cBhvr>
                                      <p:tavLst>
                                        <p:tav tm="0">
                                          <p:val>
                                            <p:strVal val="#ppt_x+0.4"/>
                                          </p:val>
                                        </p:tav>
                                        <p:tav tm="100000">
                                          <p:val>
                                            <p:strVal val="#ppt_x-0.05"/>
                                          </p:val>
                                        </p:tav>
                                      </p:tavLst>
                                    </p:anim>
                                    <p:anim calcmode="lin" valueType="num">
                                      <p:cBhvr>
                                        <p:cTn id="36" dur="800" decel="100000" fill="hold"/>
                                        <p:tgtEl>
                                          <p:spTgt spid="3">
                                            <p:txEl>
                                              <p:pRg st="2" end="2"/>
                                            </p:txEl>
                                          </p:spTgt>
                                        </p:tgtEl>
                                        <p:attrNameLst>
                                          <p:attrName>ppt_y</p:attrName>
                                        </p:attrNameLst>
                                      </p:cBhvr>
                                      <p:tavLst>
                                        <p:tav tm="0">
                                          <p:val>
                                            <p:strVal val="#ppt_y-0.4"/>
                                          </p:val>
                                        </p:tav>
                                        <p:tav tm="100000">
                                          <p:val>
                                            <p:strVal val="#ppt_y+0.1"/>
                                          </p:val>
                                        </p:tav>
                                      </p:tavLst>
                                    </p:anim>
                                    <p:anim calcmode="lin" valueType="num">
                                      <p:cBhvr>
                                        <p:cTn id="37" dur="200" accel="100000" fill="hold">
                                          <p:stCondLst>
                                            <p:cond delay="800"/>
                                          </p:stCondLst>
                                        </p:cTn>
                                        <p:tgtEl>
                                          <p:spTgt spid="3">
                                            <p:txEl>
                                              <p:pRg st="2" end="2"/>
                                            </p:txEl>
                                          </p:spTgt>
                                        </p:tgtEl>
                                        <p:attrNameLst>
                                          <p:attrName>ppt_x</p:attrName>
                                        </p:attrNameLst>
                                      </p:cBhvr>
                                      <p:tavLst>
                                        <p:tav tm="0">
                                          <p:val>
                                            <p:strVal val="#ppt_x-0.05"/>
                                          </p:val>
                                        </p:tav>
                                        <p:tav tm="100000">
                                          <p:val>
                                            <p:strVal val="#ppt_x"/>
                                          </p:val>
                                        </p:tav>
                                      </p:tavLst>
                                    </p:anim>
                                    <p:anim calcmode="lin" valueType="num">
                                      <p:cBhvr>
                                        <p:cTn id="38" dur="200" accel="100000" fill="hold">
                                          <p:stCondLst>
                                            <p:cond delay="800"/>
                                          </p:stCondLst>
                                        </p:cTn>
                                        <p:tgtEl>
                                          <p:spTgt spid="3">
                                            <p:txEl>
                                              <p:pRg st="2" end="2"/>
                                            </p:txEl>
                                          </p:spTgt>
                                        </p:tgtEl>
                                        <p:attrNameLst>
                                          <p:attrName>ppt_y</p:attrName>
                                        </p:attrNameLst>
                                      </p:cBhvr>
                                      <p:tavLst>
                                        <p:tav tm="0">
                                          <p:val>
                                            <p:strVal val="#ppt_y+0.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30" presetClass="entr" presetSubtype="0" fill="hold"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Effect transition="in" filter="fade">
                                      <p:cBhvr>
                                        <p:cTn id="43" dur="800" decel="100000"/>
                                        <p:tgtEl>
                                          <p:spTgt spid="3">
                                            <p:txEl>
                                              <p:pRg st="3" end="3"/>
                                            </p:txEl>
                                          </p:spTgt>
                                        </p:tgtEl>
                                      </p:cBhvr>
                                    </p:animEffect>
                                    <p:anim calcmode="lin" valueType="num">
                                      <p:cBhvr>
                                        <p:cTn id="44" dur="800" decel="100000" fill="hold"/>
                                        <p:tgtEl>
                                          <p:spTgt spid="3">
                                            <p:txEl>
                                              <p:pRg st="3" end="3"/>
                                            </p:txEl>
                                          </p:spTgt>
                                        </p:tgtEl>
                                        <p:attrNameLst>
                                          <p:attrName>style.rotation</p:attrName>
                                        </p:attrNameLst>
                                      </p:cBhvr>
                                      <p:tavLst>
                                        <p:tav tm="0">
                                          <p:val>
                                            <p:fltVal val="-90"/>
                                          </p:val>
                                        </p:tav>
                                        <p:tav tm="100000">
                                          <p:val>
                                            <p:fltVal val="0"/>
                                          </p:val>
                                        </p:tav>
                                      </p:tavLst>
                                    </p:anim>
                                    <p:anim calcmode="lin" valueType="num">
                                      <p:cBhvr>
                                        <p:cTn id="45" dur="800" decel="100000" fill="hold"/>
                                        <p:tgtEl>
                                          <p:spTgt spid="3">
                                            <p:txEl>
                                              <p:pRg st="3" end="3"/>
                                            </p:txEl>
                                          </p:spTgt>
                                        </p:tgtEl>
                                        <p:attrNameLst>
                                          <p:attrName>ppt_x</p:attrName>
                                        </p:attrNameLst>
                                      </p:cBhvr>
                                      <p:tavLst>
                                        <p:tav tm="0">
                                          <p:val>
                                            <p:strVal val="#ppt_x+0.4"/>
                                          </p:val>
                                        </p:tav>
                                        <p:tav tm="100000">
                                          <p:val>
                                            <p:strVal val="#ppt_x-0.05"/>
                                          </p:val>
                                        </p:tav>
                                      </p:tavLst>
                                    </p:anim>
                                    <p:anim calcmode="lin" valueType="num">
                                      <p:cBhvr>
                                        <p:cTn id="46" dur="800" decel="100000" fill="hold"/>
                                        <p:tgtEl>
                                          <p:spTgt spid="3">
                                            <p:txEl>
                                              <p:pRg st="3" end="3"/>
                                            </p:txEl>
                                          </p:spTgt>
                                        </p:tgtEl>
                                        <p:attrNameLst>
                                          <p:attrName>ppt_y</p:attrName>
                                        </p:attrNameLst>
                                      </p:cBhvr>
                                      <p:tavLst>
                                        <p:tav tm="0">
                                          <p:val>
                                            <p:strVal val="#ppt_y-0.4"/>
                                          </p:val>
                                        </p:tav>
                                        <p:tav tm="100000">
                                          <p:val>
                                            <p:strVal val="#ppt_y+0.1"/>
                                          </p:val>
                                        </p:tav>
                                      </p:tavLst>
                                    </p:anim>
                                    <p:anim calcmode="lin" valueType="num">
                                      <p:cBhvr>
                                        <p:cTn id="47" dur="200" accel="100000" fill="hold">
                                          <p:stCondLst>
                                            <p:cond delay="800"/>
                                          </p:stCondLst>
                                        </p:cTn>
                                        <p:tgtEl>
                                          <p:spTgt spid="3">
                                            <p:txEl>
                                              <p:pRg st="3" end="3"/>
                                            </p:txEl>
                                          </p:spTgt>
                                        </p:tgtEl>
                                        <p:attrNameLst>
                                          <p:attrName>ppt_x</p:attrName>
                                        </p:attrNameLst>
                                      </p:cBhvr>
                                      <p:tavLst>
                                        <p:tav tm="0">
                                          <p:val>
                                            <p:strVal val="#ppt_x-0.05"/>
                                          </p:val>
                                        </p:tav>
                                        <p:tav tm="100000">
                                          <p:val>
                                            <p:strVal val="#ppt_x"/>
                                          </p:val>
                                        </p:tav>
                                      </p:tavLst>
                                    </p:anim>
                                    <p:anim calcmode="lin" valueType="num">
                                      <p:cBhvr>
                                        <p:cTn id="48" dur="200" accel="100000" fill="hold">
                                          <p:stCondLst>
                                            <p:cond delay="800"/>
                                          </p:stCondLst>
                                        </p:cTn>
                                        <p:tgtEl>
                                          <p:spTgt spid="3">
                                            <p:txEl>
                                              <p:pRg st="3" end="3"/>
                                            </p:txEl>
                                          </p:spTgt>
                                        </p:tgtEl>
                                        <p:attrNameLst>
                                          <p:attrName>ppt_y</p:attrName>
                                        </p:attrNameLst>
                                      </p:cBhvr>
                                      <p:tavLst>
                                        <p:tav tm="0">
                                          <p:val>
                                            <p:strVal val="#ppt_y+0.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30" presetClass="entr" presetSubtype="0" fill="hold" nodeType="clickEffect">
                                  <p:stCondLst>
                                    <p:cond delay="0"/>
                                  </p:stCondLst>
                                  <p:childTnLst>
                                    <p:set>
                                      <p:cBhvr>
                                        <p:cTn id="52" dur="1" fill="hold">
                                          <p:stCondLst>
                                            <p:cond delay="0"/>
                                          </p:stCondLst>
                                        </p:cTn>
                                        <p:tgtEl>
                                          <p:spTgt spid="3">
                                            <p:txEl>
                                              <p:pRg st="4" end="4"/>
                                            </p:txEl>
                                          </p:spTgt>
                                        </p:tgtEl>
                                        <p:attrNameLst>
                                          <p:attrName>style.visibility</p:attrName>
                                        </p:attrNameLst>
                                      </p:cBhvr>
                                      <p:to>
                                        <p:strVal val="visible"/>
                                      </p:to>
                                    </p:set>
                                    <p:animEffect transition="in" filter="fade">
                                      <p:cBhvr>
                                        <p:cTn id="53" dur="800" decel="100000"/>
                                        <p:tgtEl>
                                          <p:spTgt spid="3">
                                            <p:txEl>
                                              <p:pRg st="4" end="4"/>
                                            </p:txEl>
                                          </p:spTgt>
                                        </p:tgtEl>
                                      </p:cBhvr>
                                    </p:animEffect>
                                    <p:anim calcmode="lin" valueType="num">
                                      <p:cBhvr>
                                        <p:cTn id="54" dur="800" decel="100000" fill="hold"/>
                                        <p:tgtEl>
                                          <p:spTgt spid="3">
                                            <p:txEl>
                                              <p:pRg st="4" end="4"/>
                                            </p:txEl>
                                          </p:spTgt>
                                        </p:tgtEl>
                                        <p:attrNameLst>
                                          <p:attrName>style.rotation</p:attrName>
                                        </p:attrNameLst>
                                      </p:cBhvr>
                                      <p:tavLst>
                                        <p:tav tm="0">
                                          <p:val>
                                            <p:fltVal val="-90"/>
                                          </p:val>
                                        </p:tav>
                                        <p:tav tm="100000">
                                          <p:val>
                                            <p:fltVal val="0"/>
                                          </p:val>
                                        </p:tav>
                                      </p:tavLst>
                                    </p:anim>
                                    <p:anim calcmode="lin" valueType="num">
                                      <p:cBhvr>
                                        <p:cTn id="55" dur="800" decel="100000" fill="hold"/>
                                        <p:tgtEl>
                                          <p:spTgt spid="3">
                                            <p:txEl>
                                              <p:pRg st="4" end="4"/>
                                            </p:txEl>
                                          </p:spTgt>
                                        </p:tgtEl>
                                        <p:attrNameLst>
                                          <p:attrName>ppt_x</p:attrName>
                                        </p:attrNameLst>
                                      </p:cBhvr>
                                      <p:tavLst>
                                        <p:tav tm="0">
                                          <p:val>
                                            <p:strVal val="#ppt_x+0.4"/>
                                          </p:val>
                                        </p:tav>
                                        <p:tav tm="100000">
                                          <p:val>
                                            <p:strVal val="#ppt_x-0.05"/>
                                          </p:val>
                                        </p:tav>
                                      </p:tavLst>
                                    </p:anim>
                                    <p:anim calcmode="lin" valueType="num">
                                      <p:cBhvr>
                                        <p:cTn id="56" dur="800" decel="100000" fill="hold"/>
                                        <p:tgtEl>
                                          <p:spTgt spid="3">
                                            <p:txEl>
                                              <p:pRg st="4" end="4"/>
                                            </p:txEl>
                                          </p:spTgt>
                                        </p:tgtEl>
                                        <p:attrNameLst>
                                          <p:attrName>ppt_y</p:attrName>
                                        </p:attrNameLst>
                                      </p:cBhvr>
                                      <p:tavLst>
                                        <p:tav tm="0">
                                          <p:val>
                                            <p:strVal val="#ppt_y-0.4"/>
                                          </p:val>
                                        </p:tav>
                                        <p:tav tm="100000">
                                          <p:val>
                                            <p:strVal val="#ppt_y+0.1"/>
                                          </p:val>
                                        </p:tav>
                                      </p:tavLst>
                                    </p:anim>
                                    <p:anim calcmode="lin" valueType="num">
                                      <p:cBhvr>
                                        <p:cTn id="57" dur="200" accel="100000" fill="hold">
                                          <p:stCondLst>
                                            <p:cond delay="800"/>
                                          </p:stCondLst>
                                        </p:cTn>
                                        <p:tgtEl>
                                          <p:spTgt spid="3">
                                            <p:txEl>
                                              <p:pRg st="4" end="4"/>
                                            </p:txEl>
                                          </p:spTgt>
                                        </p:tgtEl>
                                        <p:attrNameLst>
                                          <p:attrName>ppt_x</p:attrName>
                                        </p:attrNameLst>
                                      </p:cBhvr>
                                      <p:tavLst>
                                        <p:tav tm="0">
                                          <p:val>
                                            <p:strVal val="#ppt_x-0.05"/>
                                          </p:val>
                                        </p:tav>
                                        <p:tav tm="100000">
                                          <p:val>
                                            <p:strVal val="#ppt_x"/>
                                          </p:val>
                                        </p:tav>
                                      </p:tavLst>
                                    </p:anim>
                                    <p:anim calcmode="lin" valueType="num">
                                      <p:cBhvr>
                                        <p:cTn id="58" dur="200" accel="100000" fill="hold">
                                          <p:stCondLst>
                                            <p:cond delay="800"/>
                                          </p:stCondLst>
                                        </p:cTn>
                                        <p:tgtEl>
                                          <p:spTgt spid="3">
                                            <p:txEl>
                                              <p:pRg st="4" end="4"/>
                                            </p:txEl>
                                          </p:spTgt>
                                        </p:tgtEl>
                                        <p:attrNameLst>
                                          <p:attrName>ppt_y</p:attrName>
                                        </p:attrNameLst>
                                      </p:cBhvr>
                                      <p:tavLst>
                                        <p:tav tm="0">
                                          <p:val>
                                            <p:strVal val="#ppt_y+0.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30" presetClass="entr" presetSubtype="0" fill="hold" nodeType="clickEffect">
                                  <p:stCondLst>
                                    <p:cond delay="0"/>
                                  </p:stCondLst>
                                  <p:childTnLst>
                                    <p:set>
                                      <p:cBhvr>
                                        <p:cTn id="62" dur="1" fill="hold">
                                          <p:stCondLst>
                                            <p:cond delay="0"/>
                                          </p:stCondLst>
                                        </p:cTn>
                                        <p:tgtEl>
                                          <p:spTgt spid="3">
                                            <p:txEl>
                                              <p:pRg st="5" end="5"/>
                                            </p:txEl>
                                          </p:spTgt>
                                        </p:tgtEl>
                                        <p:attrNameLst>
                                          <p:attrName>style.visibility</p:attrName>
                                        </p:attrNameLst>
                                      </p:cBhvr>
                                      <p:to>
                                        <p:strVal val="visible"/>
                                      </p:to>
                                    </p:set>
                                    <p:animEffect transition="in" filter="fade">
                                      <p:cBhvr>
                                        <p:cTn id="63" dur="800" decel="100000"/>
                                        <p:tgtEl>
                                          <p:spTgt spid="3">
                                            <p:txEl>
                                              <p:pRg st="5" end="5"/>
                                            </p:txEl>
                                          </p:spTgt>
                                        </p:tgtEl>
                                      </p:cBhvr>
                                    </p:animEffect>
                                    <p:anim calcmode="lin" valueType="num">
                                      <p:cBhvr>
                                        <p:cTn id="64" dur="800" decel="100000" fill="hold"/>
                                        <p:tgtEl>
                                          <p:spTgt spid="3">
                                            <p:txEl>
                                              <p:pRg st="5" end="5"/>
                                            </p:txEl>
                                          </p:spTgt>
                                        </p:tgtEl>
                                        <p:attrNameLst>
                                          <p:attrName>style.rotation</p:attrName>
                                        </p:attrNameLst>
                                      </p:cBhvr>
                                      <p:tavLst>
                                        <p:tav tm="0">
                                          <p:val>
                                            <p:fltVal val="-90"/>
                                          </p:val>
                                        </p:tav>
                                        <p:tav tm="100000">
                                          <p:val>
                                            <p:fltVal val="0"/>
                                          </p:val>
                                        </p:tav>
                                      </p:tavLst>
                                    </p:anim>
                                    <p:anim calcmode="lin" valueType="num">
                                      <p:cBhvr>
                                        <p:cTn id="65" dur="800" decel="100000" fill="hold"/>
                                        <p:tgtEl>
                                          <p:spTgt spid="3">
                                            <p:txEl>
                                              <p:pRg st="5" end="5"/>
                                            </p:txEl>
                                          </p:spTgt>
                                        </p:tgtEl>
                                        <p:attrNameLst>
                                          <p:attrName>ppt_x</p:attrName>
                                        </p:attrNameLst>
                                      </p:cBhvr>
                                      <p:tavLst>
                                        <p:tav tm="0">
                                          <p:val>
                                            <p:strVal val="#ppt_x+0.4"/>
                                          </p:val>
                                        </p:tav>
                                        <p:tav tm="100000">
                                          <p:val>
                                            <p:strVal val="#ppt_x-0.05"/>
                                          </p:val>
                                        </p:tav>
                                      </p:tavLst>
                                    </p:anim>
                                    <p:anim calcmode="lin" valueType="num">
                                      <p:cBhvr>
                                        <p:cTn id="66" dur="800" decel="100000" fill="hold"/>
                                        <p:tgtEl>
                                          <p:spTgt spid="3">
                                            <p:txEl>
                                              <p:pRg st="5" end="5"/>
                                            </p:txEl>
                                          </p:spTgt>
                                        </p:tgtEl>
                                        <p:attrNameLst>
                                          <p:attrName>ppt_y</p:attrName>
                                        </p:attrNameLst>
                                      </p:cBhvr>
                                      <p:tavLst>
                                        <p:tav tm="0">
                                          <p:val>
                                            <p:strVal val="#ppt_y-0.4"/>
                                          </p:val>
                                        </p:tav>
                                        <p:tav tm="100000">
                                          <p:val>
                                            <p:strVal val="#ppt_y+0.1"/>
                                          </p:val>
                                        </p:tav>
                                      </p:tavLst>
                                    </p:anim>
                                    <p:anim calcmode="lin" valueType="num">
                                      <p:cBhvr>
                                        <p:cTn id="67" dur="200" accel="100000" fill="hold">
                                          <p:stCondLst>
                                            <p:cond delay="800"/>
                                          </p:stCondLst>
                                        </p:cTn>
                                        <p:tgtEl>
                                          <p:spTgt spid="3">
                                            <p:txEl>
                                              <p:pRg st="5" end="5"/>
                                            </p:txEl>
                                          </p:spTgt>
                                        </p:tgtEl>
                                        <p:attrNameLst>
                                          <p:attrName>ppt_x</p:attrName>
                                        </p:attrNameLst>
                                      </p:cBhvr>
                                      <p:tavLst>
                                        <p:tav tm="0">
                                          <p:val>
                                            <p:strVal val="#ppt_x-0.05"/>
                                          </p:val>
                                        </p:tav>
                                        <p:tav tm="100000">
                                          <p:val>
                                            <p:strVal val="#ppt_x"/>
                                          </p:val>
                                        </p:tav>
                                      </p:tavLst>
                                    </p:anim>
                                    <p:anim calcmode="lin" valueType="num">
                                      <p:cBhvr>
                                        <p:cTn id="68" dur="200" accel="100000" fill="hold">
                                          <p:stCondLst>
                                            <p:cond delay="800"/>
                                          </p:stCondLst>
                                        </p:cTn>
                                        <p:tgtEl>
                                          <p:spTgt spid="3">
                                            <p:txEl>
                                              <p:pRg st="5" end="5"/>
                                            </p:txEl>
                                          </p:spTgt>
                                        </p:tgtEl>
                                        <p:attrNameLst>
                                          <p:attrName>ppt_y</p:attrName>
                                        </p:attrNameLst>
                                      </p:cBhvr>
                                      <p:tavLst>
                                        <p:tav tm="0">
                                          <p:val>
                                            <p:strVal val="#ppt_y+0.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56" presetClass="entr" presetSubtype="0" fill="hold" nodeType="clickEffect">
                                  <p:stCondLst>
                                    <p:cond delay="0"/>
                                  </p:stCondLst>
                                  <p:iterate type="lt">
                                    <p:tmPct val="10000"/>
                                  </p:iterate>
                                  <p:childTnLst>
                                    <p:set>
                                      <p:cBhvr>
                                        <p:cTn id="72" dur="1" fill="hold">
                                          <p:stCondLst>
                                            <p:cond delay="0"/>
                                          </p:stCondLst>
                                        </p:cTn>
                                        <p:tgtEl>
                                          <p:spTgt spid="3">
                                            <p:txEl>
                                              <p:pRg st="6" end="6"/>
                                            </p:txEl>
                                          </p:spTgt>
                                        </p:tgtEl>
                                        <p:attrNameLst>
                                          <p:attrName>style.visibility</p:attrName>
                                        </p:attrNameLst>
                                      </p:cBhvr>
                                      <p:to>
                                        <p:strVal val="visible"/>
                                      </p:to>
                                    </p:set>
                                    <p:anim by="(-#ppt_w*2)" calcmode="lin" valueType="num">
                                      <p:cBhvr rctx="PPT">
                                        <p:cTn id="73" dur="500" autoRev="1" fill="hold">
                                          <p:stCondLst>
                                            <p:cond delay="0"/>
                                          </p:stCondLst>
                                        </p:cTn>
                                        <p:tgtEl>
                                          <p:spTgt spid="3">
                                            <p:txEl>
                                              <p:pRg st="6" end="6"/>
                                            </p:txEl>
                                          </p:spTgt>
                                        </p:tgtEl>
                                        <p:attrNameLst>
                                          <p:attrName>ppt_w</p:attrName>
                                        </p:attrNameLst>
                                      </p:cBhvr>
                                    </p:anim>
                                    <p:anim by="(#ppt_w*0.50)" calcmode="lin" valueType="num">
                                      <p:cBhvr>
                                        <p:cTn id="74" dur="500" decel="50000" autoRev="1" fill="hold">
                                          <p:stCondLst>
                                            <p:cond delay="0"/>
                                          </p:stCondLst>
                                        </p:cTn>
                                        <p:tgtEl>
                                          <p:spTgt spid="3">
                                            <p:txEl>
                                              <p:pRg st="6" end="6"/>
                                            </p:txEl>
                                          </p:spTgt>
                                        </p:tgtEl>
                                        <p:attrNameLst>
                                          <p:attrName>ppt_x</p:attrName>
                                        </p:attrNameLst>
                                      </p:cBhvr>
                                    </p:anim>
                                    <p:anim from="(-#ppt_h/2)" to="(#ppt_y)" calcmode="lin" valueType="num">
                                      <p:cBhvr>
                                        <p:cTn id="75" dur="1000" fill="hold">
                                          <p:stCondLst>
                                            <p:cond delay="0"/>
                                          </p:stCondLst>
                                        </p:cTn>
                                        <p:tgtEl>
                                          <p:spTgt spid="3">
                                            <p:txEl>
                                              <p:pRg st="6" end="6"/>
                                            </p:txEl>
                                          </p:spTgt>
                                        </p:tgtEl>
                                        <p:attrNameLst>
                                          <p:attrName>ppt_y</p:attrName>
                                        </p:attrNameLst>
                                      </p:cBhvr>
                                    </p:anim>
                                    <p:animRot by="21600000">
                                      <p:cBhvr>
                                        <p:cTn id="76" dur="1000" fill="hold">
                                          <p:stCondLst>
                                            <p:cond delay="0"/>
                                          </p:stCondLst>
                                        </p:cTn>
                                        <p:tgtEl>
                                          <p:spTgt spid="3">
                                            <p:txEl>
                                              <p:pRg st="6" end="6"/>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586</TotalTime>
  <Words>941</Words>
  <Application>Microsoft Office PowerPoint</Application>
  <PresentationFormat>Personalizzato</PresentationFormat>
  <Paragraphs>118</Paragraphs>
  <Slides>21</Slides>
  <Notes>0</Notes>
  <HiddenSlides>0</HiddenSlides>
  <MMClips>0</MMClips>
  <ScaleCrop>false</ScaleCrop>
  <HeadingPairs>
    <vt:vector size="4" baseType="variant">
      <vt:variant>
        <vt:lpstr>Tema</vt:lpstr>
      </vt:variant>
      <vt:variant>
        <vt:i4>1</vt:i4>
      </vt:variant>
      <vt:variant>
        <vt:lpstr>Titoli diapositive</vt:lpstr>
      </vt:variant>
      <vt:variant>
        <vt:i4>21</vt:i4>
      </vt:variant>
    </vt:vector>
  </HeadingPairs>
  <TitlesOfParts>
    <vt:vector size="22" baseType="lpstr">
      <vt:lpstr>Tema di Office</vt:lpstr>
      <vt:lpstr>Appunti per ostetriche e non solo</vt:lpstr>
      <vt:lpstr>La gestione del II° livello come continuità           assistenziale</vt:lpstr>
      <vt:lpstr>Domande delle Donne</vt:lpstr>
      <vt:lpstr>Diapositiva 4</vt:lpstr>
      <vt:lpstr>Raccordo col II° Livello</vt:lpstr>
      <vt:lpstr>Diapositiva 6</vt:lpstr>
      <vt:lpstr> ?????????????????????????????</vt:lpstr>
      <vt:lpstr> non sottovalutare la comunicazione</vt:lpstr>
      <vt:lpstr>Possiamo fare di più</vt:lpstr>
      <vt:lpstr>Grazie </vt:lpstr>
      <vt:lpstr>Appunti per ostetriche e non solo</vt:lpstr>
      <vt:lpstr>Diapositiva 12</vt:lpstr>
      <vt:lpstr>Diapositiva 13</vt:lpstr>
      <vt:lpstr>Diapositiva 14</vt:lpstr>
      <vt:lpstr>Diapositiva 15</vt:lpstr>
      <vt:lpstr>Diapositiva 16</vt:lpstr>
      <vt:lpstr>Distribuzione consultori familiari nella provincia di Mantova e dei reparti di maternità</vt:lpstr>
      <vt:lpstr>Gravidanze seguite nei consultori familiari</vt:lpstr>
      <vt:lpstr>Diapositiva 19</vt:lpstr>
      <vt:lpstr>Diapositiva 20</vt:lpstr>
      <vt:lpstr>Diapositiva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collegio ostetriche</dc:creator>
  <cp:lastModifiedBy>Gianfranco</cp:lastModifiedBy>
  <cp:revision>74</cp:revision>
  <dcterms:created xsi:type="dcterms:W3CDTF">2017-04-03T23:10:00Z</dcterms:created>
  <dcterms:modified xsi:type="dcterms:W3CDTF">2017-05-04T23:09:39Z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1033-10.2.0.5811</vt:lpwstr>
  </property>
</Properties>
</file>